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84" r:id="rId2"/>
  </p:sldMasterIdLst>
  <p:notesMasterIdLst>
    <p:notesMasterId r:id="rId11"/>
  </p:notesMasterIdLst>
  <p:handoutMasterIdLst>
    <p:handoutMasterId r:id="rId12"/>
  </p:handoutMasterIdLst>
  <p:sldIdLst>
    <p:sldId id="256" r:id="rId3"/>
    <p:sldId id="257" r:id="rId4"/>
    <p:sldId id="259" r:id="rId5"/>
    <p:sldId id="260" r:id="rId6"/>
    <p:sldId id="261" r:id="rId7"/>
    <p:sldId id="262" r:id="rId8"/>
    <p:sldId id="258" r:id="rId9"/>
    <p:sldId id="263" r:id="rId1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15:clr>
            <a:srgbClr val="A4A3A4"/>
          </p15:clr>
        </p15:guide>
        <p15:guide id="2" pos="5759">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FF"/>
    <a:srgbClr val="0C3226"/>
    <a:srgbClr val="00133A"/>
    <a:srgbClr val="104031"/>
    <a:srgbClr val="51A2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等深淺樣式 2 - 輔色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napVertSplitter="1" vertBarState="minimized" horzBarState="maximized">
    <p:restoredLeft sz="15620"/>
    <p:restoredTop sz="94660"/>
  </p:normalViewPr>
  <p:slideViewPr>
    <p:cSldViewPr showGuides="1">
      <p:cViewPr varScale="1">
        <p:scale>
          <a:sx n="74" d="100"/>
          <a:sy n="74" d="100"/>
        </p:scale>
        <p:origin x="1230" y="72"/>
      </p:cViewPr>
      <p:guideLst>
        <p:guide orient="horz"/>
        <p:guide pos="5759"/>
      </p:guideLst>
    </p:cSldViewPr>
  </p:slideViewPr>
  <p:notesTextViewPr>
    <p:cViewPr>
      <p:scale>
        <a:sx n="100" d="100"/>
        <a:sy n="100" d="100"/>
      </p:scale>
      <p:origin x="0" y="0"/>
    </p:cViewPr>
  </p:notesTextViewPr>
  <p:sorterViewPr>
    <p:cViewPr>
      <p:scale>
        <a:sx n="66" d="100"/>
        <a:sy n="66" d="100"/>
      </p:scale>
      <p:origin x="0" y="0"/>
    </p:cViewPr>
  </p:sorterViewPr>
  <p:notesViewPr>
    <p:cSldViewPr showGuides="1">
      <p:cViewPr varScale="1">
        <p:scale>
          <a:sx n="78" d="100"/>
          <a:sy n="78" d="100"/>
        </p:scale>
        <p:origin x="-2052" y="-84"/>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presProps" Target="presProp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handoutMaster" Target="handoutMasters/handoutMaster1.xml"/><Relationship Id="rId2" Type="http://schemas.openxmlformats.org/officeDocument/2006/relationships/slideMaster" Target="slideMasters/slideMaster1.xml"/><Relationship Id="rId16"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4.xml"/><Relationship Id="rId11" Type="http://schemas.openxmlformats.org/officeDocument/2006/relationships/notesMaster" Target="notesMasters/notesMaster1.xml"/><Relationship Id="rId5" Type="http://schemas.openxmlformats.org/officeDocument/2006/relationships/slide" Target="slides/slide3.xml"/><Relationship Id="rId15" Type="http://schemas.openxmlformats.org/officeDocument/2006/relationships/theme" Target="theme/theme1.xml"/><Relationship Id="rId10" Type="http://schemas.openxmlformats.org/officeDocument/2006/relationships/slide" Target="slides/slide8.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TW" altLang="en-US"/>
          </a:p>
        </p:txBody>
      </p:sp>
      <p:sp>
        <p:nvSpPr>
          <p:cNvPr id="3" name="日期版面配置區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F9B8A061-C14B-4E75-BCB1-B25E33578735}" type="datetimeFigureOut">
              <a:rPr lang="zh-TW" altLang="en-US" smtClean="0"/>
              <a:t>2016/9/22</a:t>
            </a:fld>
            <a:endParaRPr lang="zh-TW" altLang="en-US"/>
          </a:p>
        </p:txBody>
      </p:sp>
      <p:sp>
        <p:nvSpPr>
          <p:cNvPr id="4" name="頁尾版面配置區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zh-TW" altLang="en-US"/>
          </a:p>
        </p:txBody>
      </p:sp>
      <p:sp>
        <p:nvSpPr>
          <p:cNvPr id="5" name="投影片編號版面配置區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9ECF2692-55CC-4ED4-A6B4-A5B06B034E0A}" type="slidenum">
              <a:rPr lang="zh-TW" altLang="en-US" smtClean="0"/>
              <a:t>‹#›</a:t>
            </a:fld>
            <a:endParaRPr lang="zh-TW" altLang="en-US"/>
          </a:p>
        </p:txBody>
      </p:sp>
    </p:spTree>
    <p:extLst>
      <p:ext uri="{BB962C8B-B14F-4D97-AF65-F5344CB8AC3E}">
        <p14:creationId xmlns:p14="http://schemas.microsoft.com/office/powerpoint/2010/main" val="274600454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D7EE92F-F45C-4030-A3BE-C231C70E2C26}" type="datetimeFigureOut">
              <a:rPr lang="en-US" smtClean="0"/>
              <a:pPr/>
              <a:t>9/22/2016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C95060C-BB14-4667-A58B-79D527DE3A7C}" type="slidenum">
              <a:rPr lang="en-US" smtClean="0"/>
              <a:pPr/>
              <a:t>‹#›</a:t>
            </a:fld>
            <a:endParaRPr lang="en-US"/>
          </a:p>
        </p:txBody>
      </p:sp>
    </p:spTree>
    <p:extLst>
      <p:ext uri="{BB962C8B-B14F-4D97-AF65-F5344CB8AC3E}">
        <p14:creationId xmlns:p14="http://schemas.microsoft.com/office/powerpoint/2010/main" val="412629513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zh-HK" altLang="en-US" noProof="0" dirty="0">
              <a:latin typeface="新細明體" pitchFamily="18" charset="-120"/>
              <a:ea typeface="新細明體" pitchFamily="18" charset="-120"/>
            </a:endParaRPr>
          </a:p>
        </p:txBody>
      </p:sp>
      <p:sp>
        <p:nvSpPr>
          <p:cNvPr id="4" name="Slide Number Placeholder 3"/>
          <p:cNvSpPr>
            <a:spLocks noGrp="1"/>
          </p:cNvSpPr>
          <p:nvPr>
            <p:ph type="sldNum" sz="quarter" idx="10"/>
          </p:nvPr>
        </p:nvSpPr>
        <p:spPr/>
        <p:txBody>
          <a:bodyPr/>
          <a:lstStyle/>
          <a:p>
            <a:fld id="{7C95060C-BB14-4667-A58B-79D527DE3A7C}" type="slidenum">
              <a:rPr lang="en-US" smtClean="0"/>
              <a:pPr/>
              <a:t>1</a:t>
            </a:fld>
            <a:endParaRPr lang="en-US"/>
          </a:p>
        </p:txBody>
      </p:sp>
    </p:spTree>
    <p:extLst>
      <p:ext uri="{BB962C8B-B14F-4D97-AF65-F5344CB8AC3E}">
        <p14:creationId xmlns:p14="http://schemas.microsoft.com/office/powerpoint/2010/main" val="99905380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pic>
        <p:nvPicPr>
          <p:cNvPr id="8" name="圖片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ctrTitle"/>
          </p:nvPr>
        </p:nvSpPr>
        <p:spPr>
          <a:xfrm>
            <a:off x="685800" y="1122363"/>
            <a:ext cx="7772400" cy="2387600"/>
          </a:xfrm>
        </p:spPr>
        <p:txBody>
          <a:bodyPr anchor="b"/>
          <a:lstStyle>
            <a:lvl1pPr algn="ctr">
              <a:defRPr sz="6000"/>
            </a:lvl1pPr>
          </a:lstStyle>
          <a:p>
            <a:r>
              <a:rPr lang="zh-TW" altLang="en-US" smtClean="0"/>
              <a:t>按一下以編輯母片標題樣式</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TW" altLang="en-US" smtClean="0"/>
              <a:t>按一下以編輯母片副標題樣式</a:t>
            </a:r>
            <a:endParaRPr lang="en-US" dirty="0"/>
          </a:p>
        </p:txBody>
      </p:sp>
      <p:sp>
        <p:nvSpPr>
          <p:cNvPr id="4" name="Date Placeholder 3"/>
          <p:cNvSpPr>
            <a:spLocks noGrp="1"/>
          </p:cNvSpPr>
          <p:nvPr>
            <p:ph type="dt" sz="half" idx="10"/>
          </p:nvPr>
        </p:nvSpPr>
        <p:spPr/>
        <p:txBody>
          <a:bodyPr/>
          <a:lstStyle/>
          <a:p>
            <a:fld id="{8012102A-6B4D-4072-A37F-9B400926AD4E}" type="datetimeFigureOut">
              <a:rPr lang="en-US" smtClean="0"/>
              <a:pPr/>
              <a:t>9/22/2016</a:t>
            </a:fld>
            <a:endParaRPr lang="en-US"/>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2C30D8A8-B859-4C5B-B442-5FAB2CCC1924}" type="slidenum">
              <a:rPr lang="en-US" smtClean="0"/>
              <a:pPr/>
              <a:t>‹#›</a:t>
            </a:fld>
            <a:endParaRPr lang="en-US"/>
          </a:p>
        </p:txBody>
      </p:sp>
    </p:spTree>
    <p:extLst>
      <p:ext uri="{BB962C8B-B14F-4D97-AF65-F5344CB8AC3E}">
        <p14:creationId xmlns:p14="http://schemas.microsoft.com/office/powerpoint/2010/main" val="326758940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TW" altLang="en-US" smtClean="0"/>
              <a:t>按一下以編輯母片標題樣式</a:t>
            </a:r>
            <a:endParaRPr lang="en-US" dirty="0"/>
          </a:p>
        </p:txBody>
      </p:sp>
      <p:sp>
        <p:nvSpPr>
          <p:cNvPr id="3" name="Vertical Text Placeholder 2"/>
          <p:cNvSpPr>
            <a:spLocks noGrp="1"/>
          </p:cNvSpPr>
          <p:nvPr>
            <p:ph type="body" orient="vert" idx="1"/>
          </p:nvPr>
        </p:nvSpPr>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dirty="0"/>
          </a:p>
        </p:txBody>
      </p:sp>
      <p:sp>
        <p:nvSpPr>
          <p:cNvPr id="4" name="Date Placeholder 3"/>
          <p:cNvSpPr>
            <a:spLocks noGrp="1"/>
          </p:cNvSpPr>
          <p:nvPr>
            <p:ph type="dt" sz="half" idx="10"/>
          </p:nvPr>
        </p:nvSpPr>
        <p:spPr/>
        <p:txBody>
          <a:bodyPr/>
          <a:lstStyle/>
          <a:p>
            <a:fld id="{8012102A-6B4D-4072-A37F-9B400926AD4E}" type="datetimeFigureOut">
              <a:rPr lang="en-US" smtClean="0"/>
              <a:pPr/>
              <a:t>9/22/2016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C30D8A8-B859-4C5B-B442-5FAB2CCC1924}" type="slidenum">
              <a:rPr lang="en-US" smtClean="0"/>
              <a:pPr/>
              <a:t>‹#›</a:t>
            </a:fld>
            <a:endParaRPr lang="en-US"/>
          </a:p>
        </p:txBody>
      </p:sp>
    </p:spTree>
    <p:extLst>
      <p:ext uri="{BB962C8B-B14F-4D97-AF65-F5344CB8AC3E}">
        <p14:creationId xmlns:p14="http://schemas.microsoft.com/office/powerpoint/2010/main" val="395559621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zh-TW" altLang="en-US" smtClean="0"/>
              <a:t>按一下以編輯母片標題樣式</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dirty="0"/>
          </a:p>
        </p:txBody>
      </p:sp>
      <p:sp>
        <p:nvSpPr>
          <p:cNvPr id="4" name="Date Placeholder 3"/>
          <p:cNvSpPr>
            <a:spLocks noGrp="1"/>
          </p:cNvSpPr>
          <p:nvPr>
            <p:ph type="dt" sz="half" idx="10"/>
          </p:nvPr>
        </p:nvSpPr>
        <p:spPr/>
        <p:txBody>
          <a:bodyPr/>
          <a:lstStyle/>
          <a:p>
            <a:fld id="{8012102A-6B4D-4072-A37F-9B400926AD4E}" type="datetimeFigureOut">
              <a:rPr lang="en-US" smtClean="0"/>
              <a:pPr/>
              <a:t>9/22/2016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C30D8A8-B859-4C5B-B442-5FAB2CCC1924}" type="slidenum">
              <a:rPr lang="en-US" smtClean="0"/>
              <a:pPr/>
              <a:t>‹#›</a:t>
            </a:fld>
            <a:endParaRPr lang="en-US"/>
          </a:p>
        </p:txBody>
      </p:sp>
    </p:spTree>
    <p:extLst>
      <p:ext uri="{BB962C8B-B14F-4D97-AF65-F5344CB8AC3E}">
        <p14:creationId xmlns:p14="http://schemas.microsoft.com/office/powerpoint/2010/main" val="416799898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TW" altLang="en-US" smtClean="0"/>
              <a:t>按一下以編輯母片標題樣式</a:t>
            </a:r>
            <a:endParaRPr lang="en-US" dirty="0"/>
          </a:p>
        </p:txBody>
      </p:sp>
      <p:sp>
        <p:nvSpPr>
          <p:cNvPr id="3" name="Content Placeholder 2"/>
          <p:cNvSpPr>
            <a:spLocks noGrp="1"/>
          </p:cNvSpPr>
          <p:nvPr>
            <p:ph idx="1"/>
          </p:nvPr>
        </p:nvSpPr>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dirty="0"/>
          </a:p>
        </p:txBody>
      </p:sp>
      <p:sp>
        <p:nvSpPr>
          <p:cNvPr id="4" name="Date Placeholder 3"/>
          <p:cNvSpPr>
            <a:spLocks noGrp="1"/>
          </p:cNvSpPr>
          <p:nvPr>
            <p:ph type="dt" sz="half" idx="10"/>
          </p:nvPr>
        </p:nvSpPr>
        <p:spPr/>
        <p:txBody>
          <a:bodyPr/>
          <a:lstStyle/>
          <a:p>
            <a:fld id="{8012102A-6B4D-4072-A37F-9B400926AD4E}" type="datetimeFigureOut">
              <a:rPr lang="en-US" smtClean="0"/>
              <a:pPr/>
              <a:t>9/22/2016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C30D8A8-B859-4C5B-B442-5FAB2CCC1924}" type="slidenum">
              <a:rPr lang="en-US" smtClean="0"/>
              <a:pPr/>
              <a:t>‹#›</a:t>
            </a:fld>
            <a:endParaRPr lang="en-US"/>
          </a:p>
        </p:txBody>
      </p:sp>
    </p:spTree>
    <p:extLst>
      <p:ext uri="{BB962C8B-B14F-4D97-AF65-F5344CB8AC3E}">
        <p14:creationId xmlns:p14="http://schemas.microsoft.com/office/powerpoint/2010/main" val="374192057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章節標題">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zh-TW" altLang="en-US" smtClean="0"/>
              <a:t>按一下以編輯母片標題樣式</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TW" altLang="en-US" smtClean="0"/>
              <a:t>按一下以編輯母片文字樣式</a:t>
            </a:r>
          </a:p>
        </p:txBody>
      </p:sp>
      <p:sp>
        <p:nvSpPr>
          <p:cNvPr id="4" name="Date Placeholder 3"/>
          <p:cNvSpPr>
            <a:spLocks noGrp="1"/>
          </p:cNvSpPr>
          <p:nvPr>
            <p:ph type="dt" sz="half" idx="10"/>
          </p:nvPr>
        </p:nvSpPr>
        <p:spPr/>
        <p:txBody>
          <a:bodyPr/>
          <a:lstStyle/>
          <a:p>
            <a:fld id="{8012102A-6B4D-4072-A37F-9B400926AD4E}" type="datetimeFigureOut">
              <a:rPr lang="en-US" smtClean="0"/>
              <a:pPr/>
              <a:t>9/22/2016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2C30D8A8-B859-4C5B-B442-5FAB2CCC1924}" type="slidenum">
              <a:rPr lang="en-US" smtClean="0"/>
              <a:pPr/>
              <a:t>‹#›</a:t>
            </a:fld>
            <a:endParaRPr lang="en-US" dirty="0"/>
          </a:p>
        </p:txBody>
      </p:sp>
    </p:spTree>
    <p:extLst>
      <p:ext uri="{BB962C8B-B14F-4D97-AF65-F5344CB8AC3E}">
        <p14:creationId xmlns:p14="http://schemas.microsoft.com/office/powerpoint/2010/main" val="74097371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TW" altLang="en-US" smtClean="0"/>
              <a:t>按一下以編輯母片標題樣式</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dirty="0"/>
          </a:p>
        </p:txBody>
      </p:sp>
      <p:sp>
        <p:nvSpPr>
          <p:cNvPr id="5" name="Date Placeholder 4"/>
          <p:cNvSpPr>
            <a:spLocks noGrp="1"/>
          </p:cNvSpPr>
          <p:nvPr>
            <p:ph type="dt" sz="half" idx="10"/>
          </p:nvPr>
        </p:nvSpPr>
        <p:spPr/>
        <p:txBody>
          <a:bodyPr/>
          <a:lstStyle/>
          <a:p>
            <a:fld id="{8012102A-6B4D-4072-A37F-9B400926AD4E}" type="datetimeFigureOut">
              <a:rPr lang="en-US" smtClean="0"/>
              <a:pPr/>
              <a:t>9/22/2016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C30D8A8-B859-4C5B-B442-5FAB2CCC1924}" type="slidenum">
              <a:rPr lang="en-US" smtClean="0"/>
              <a:pPr/>
              <a:t>‹#›</a:t>
            </a:fld>
            <a:endParaRPr lang="en-US"/>
          </a:p>
        </p:txBody>
      </p:sp>
    </p:spTree>
    <p:extLst>
      <p:ext uri="{BB962C8B-B14F-4D97-AF65-F5344CB8AC3E}">
        <p14:creationId xmlns:p14="http://schemas.microsoft.com/office/powerpoint/2010/main" val="190794700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zh-TW" altLang="en-US" smtClean="0"/>
              <a:t>按一下以編輯母片標題樣式</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4" name="Content Placeholder 3"/>
          <p:cNvSpPr>
            <a:spLocks noGrp="1"/>
          </p:cNvSpPr>
          <p:nvPr>
            <p:ph sz="half" idx="2"/>
          </p:nvPr>
        </p:nvSpPr>
        <p:spPr>
          <a:xfrm>
            <a:off x="629842" y="2505075"/>
            <a:ext cx="3868340" cy="3684588"/>
          </a:xfrm>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6" name="Content Placeholder 5"/>
          <p:cNvSpPr>
            <a:spLocks noGrp="1"/>
          </p:cNvSpPr>
          <p:nvPr>
            <p:ph sz="quarter" idx="4"/>
          </p:nvPr>
        </p:nvSpPr>
        <p:spPr>
          <a:xfrm>
            <a:off x="4629150" y="2505075"/>
            <a:ext cx="3887391" cy="3684588"/>
          </a:xfrm>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dirty="0"/>
          </a:p>
        </p:txBody>
      </p:sp>
      <p:sp>
        <p:nvSpPr>
          <p:cNvPr id="7" name="Date Placeholder 6"/>
          <p:cNvSpPr>
            <a:spLocks noGrp="1"/>
          </p:cNvSpPr>
          <p:nvPr>
            <p:ph type="dt" sz="half" idx="10"/>
          </p:nvPr>
        </p:nvSpPr>
        <p:spPr/>
        <p:txBody>
          <a:bodyPr/>
          <a:lstStyle/>
          <a:p>
            <a:fld id="{8012102A-6B4D-4072-A37F-9B400926AD4E}" type="datetimeFigureOut">
              <a:rPr lang="en-US" smtClean="0"/>
              <a:pPr/>
              <a:t>9/22/2016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2C30D8A8-B859-4C5B-B442-5FAB2CCC1924}" type="slidenum">
              <a:rPr lang="en-US" smtClean="0"/>
              <a:pPr/>
              <a:t>‹#›</a:t>
            </a:fld>
            <a:endParaRPr lang="en-US"/>
          </a:p>
        </p:txBody>
      </p:sp>
    </p:spTree>
    <p:extLst>
      <p:ext uri="{BB962C8B-B14F-4D97-AF65-F5344CB8AC3E}">
        <p14:creationId xmlns:p14="http://schemas.microsoft.com/office/powerpoint/2010/main" val="216089904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TW" altLang="en-US" smtClean="0"/>
              <a:t>按一下以編輯母片標題樣式</a:t>
            </a:r>
            <a:endParaRPr lang="en-US" dirty="0"/>
          </a:p>
        </p:txBody>
      </p:sp>
      <p:sp>
        <p:nvSpPr>
          <p:cNvPr id="3" name="Date Placeholder 2"/>
          <p:cNvSpPr>
            <a:spLocks noGrp="1"/>
          </p:cNvSpPr>
          <p:nvPr>
            <p:ph type="dt" sz="half" idx="10"/>
          </p:nvPr>
        </p:nvSpPr>
        <p:spPr/>
        <p:txBody>
          <a:bodyPr/>
          <a:lstStyle/>
          <a:p>
            <a:fld id="{8012102A-6B4D-4072-A37F-9B400926AD4E}" type="datetimeFigureOut">
              <a:rPr lang="en-US" smtClean="0"/>
              <a:pPr/>
              <a:t>9/22/2016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C30D8A8-B859-4C5B-B442-5FAB2CCC1924}" type="slidenum">
              <a:rPr lang="en-US" smtClean="0"/>
              <a:pPr/>
              <a:t>‹#›</a:t>
            </a:fld>
            <a:endParaRPr lang="en-US"/>
          </a:p>
        </p:txBody>
      </p:sp>
    </p:spTree>
    <p:extLst>
      <p:ext uri="{BB962C8B-B14F-4D97-AF65-F5344CB8AC3E}">
        <p14:creationId xmlns:p14="http://schemas.microsoft.com/office/powerpoint/2010/main" val="334381769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012102A-6B4D-4072-A37F-9B400926AD4E}" type="datetimeFigureOut">
              <a:rPr lang="en-US" smtClean="0"/>
              <a:pPr/>
              <a:t>9/22/2016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2C30D8A8-B859-4C5B-B442-5FAB2CCC1924}" type="slidenum">
              <a:rPr lang="en-US" smtClean="0"/>
              <a:pPr/>
              <a:t>‹#›</a:t>
            </a:fld>
            <a:endParaRPr lang="en-US"/>
          </a:p>
        </p:txBody>
      </p:sp>
    </p:spTree>
    <p:extLst>
      <p:ext uri="{BB962C8B-B14F-4D97-AF65-F5344CB8AC3E}">
        <p14:creationId xmlns:p14="http://schemas.microsoft.com/office/powerpoint/2010/main" val="61828208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TW" altLang="en-US" smtClean="0"/>
              <a:t>按一下以編輯母片標題樣式</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TW" altLang="en-US" smtClean="0"/>
              <a:t>按一下以編輯母片文字樣式</a:t>
            </a:r>
          </a:p>
        </p:txBody>
      </p:sp>
      <p:sp>
        <p:nvSpPr>
          <p:cNvPr id="5" name="Date Placeholder 4"/>
          <p:cNvSpPr>
            <a:spLocks noGrp="1"/>
          </p:cNvSpPr>
          <p:nvPr>
            <p:ph type="dt" sz="half" idx="10"/>
          </p:nvPr>
        </p:nvSpPr>
        <p:spPr/>
        <p:txBody>
          <a:bodyPr/>
          <a:lstStyle/>
          <a:p>
            <a:fld id="{8012102A-6B4D-4072-A37F-9B400926AD4E}" type="datetimeFigureOut">
              <a:rPr lang="en-US" smtClean="0"/>
              <a:pPr/>
              <a:t>9/22/2016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C30D8A8-B859-4C5B-B442-5FAB2CCC1924}" type="slidenum">
              <a:rPr lang="en-US" smtClean="0"/>
              <a:pPr/>
              <a:t>‹#›</a:t>
            </a:fld>
            <a:endParaRPr lang="en-US"/>
          </a:p>
        </p:txBody>
      </p:sp>
    </p:spTree>
    <p:extLst>
      <p:ext uri="{BB962C8B-B14F-4D97-AF65-F5344CB8AC3E}">
        <p14:creationId xmlns:p14="http://schemas.microsoft.com/office/powerpoint/2010/main" val="183478514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TW" altLang="en-US" smtClean="0"/>
              <a:t>按一下以編輯母片標題樣式</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TW" altLang="en-US" smtClean="0"/>
              <a:t>按一下圖示以新增圖片</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TW" altLang="en-US" smtClean="0"/>
              <a:t>按一下以編輯母片文字樣式</a:t>
            </a:r>
          </a:p>
        </p:txBody>
      </p:sp>
      <p:sp>
        <p:nvSpPr>
          <p:cNvPr id="5" name="Date Placeholder 4"/>
          <p:cNvSpPr>
            <a:spLocks noGrp="1"/>
          </p:cNvSpPr>
          <p:nvPr>
            <p:ph type="dt" sz="half" idx="10"/>
          </p:nvPr>
        </p:nvSpPr>
        <p:spPr/>
        <p:txBody>
          <a:bodyPr/>
          <a:lstStyle/>
          <a:p>
            <a:fld id="{8012102A-6B4D-4072-A37F-9B400926AD4E}" type="datetimeFigureOut">
              <a:rPr lang="en-US" smtClean="0"/>
              <a:pPr/>
              <a:t>9/22/2016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C30D8A8-B859-4C5B-B442-5FAB2CCC1924}" type="slidenum">
              <a:rPr lang="en-US" smtClean="0"/>
              <a:pPr/>
              <a:t>‹#›</a:t>
            </a:fld>
            <a:endParaRPr lang="en-US"/>
          </a:p>
        </p:txBody>
      </p:sp>
    </p:spTree>
    <p:extLst>
      <p:ext uri="{BB962C8B-B14F-4D97-AF65-F5344CB8AC3E}">
        <p14:creationId xmlns:p14="http://schemas.microsoft.com/office/powerpoint/2010/main" val="426807631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圖片 6"/>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TW" altLang="en-US" dirty="0" smtClean="0"/>
              <a:t>按一下以編輯母片標題樣式</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TW" altLang="en-US" dirty="0" smtClean="0"/>
              <a:t>按一下以編輯母片文字樣式</a:t>
            </a:r>
          </a:p>
          <a:p>
            <a:pPr lvl="1"/>
            <a:r>
              <a:rPr lang="zh-TW" altLang="en-US" dirty="0" smtClean="0"/>
              <a:t>第二層</a:t>
            </a:r>
          </a:p>
          <a:p>
            <a:pPr lvl="2"/>
            <a:r>
              <a:rPr lang="zh-TW" altLang="en-US" dirty="0" smtClean="0"/>
              <a:t>第三層</a:t>
            </a:r>
          </a:p>
          <a:p>
            <a:pPr lvl="3"/>
            <a:r>
              <a:rPr lang="zh-TW" altLang="en-US" dirty="0" smtClean="0"/>
              <a:t>第四層</a:t>
            </a:r>
          </a:p>
          <a:p>
            <a:pPr lvl="4"/>
            <a:r>
              <a:rPr lang="zh-TW" altLang="en-US" dirty="0" smtClean="0"/>
              <a:t>第五層</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012102A-6B4D-4072-A37F-9B400926AD4E}" type="datetimeFigureOut">
              <a:rPr lang="en-US" smtClean="0"/>
              <a:pPr/>
              <a:t>9/22/2016</a:t>
            </a:fld>
            <a:endParaRPr lang="en-US"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C30D8A8-B859-4C5B-B442-5FAB2CCC1924}" type="slidenum">
              <a:rPr lang="en-US" smtClean="0"/>
              <a:pPr/>
              <a:t>‹#›</a:t>
            </a:fld>
            <a:endParaRPr lang="en-US" dirty="0"/>
          </a:p>
        </p:txBody>
      </p:sp>
    </p:spTree>
    <p:extLst>
      <p:ext uri="{BB962C8B-B14F-4D97-AF65-F5344CB8AC3E}">
        <p14:creationId xmlns:p14="http://schemas.microsoft.com/office/powerpoint/2010/main" val="1950949590"/>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lnSpc>
          <a:spcPct val="90000"/>
        </a:lnSpc>
        <a:spcBef>
          <a:spcPct val="0"/>
        </a:spcBef>
        <a:buNone/>
        <a:defRPr sz="4400" b="1" kern="1200">
          <a:solidFill>
            <a:schemeClr val="tx1"/>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cs typeface="+mj-cs"/>
        </a:defRPr>
      </a:lvl1pPr>
    </p:titleStyle>
    <p:bodyStyle>
      <a:lvl1pPr marL="228600" indent="-228600" algn="l" defTabSz="914400" rtl="0" eaLnBrk="1" latinLnBrk="0" hangingPunct="1">
        <a:lnSpc>
          <a:spcPct val="150000"/>
        </a:lnSpc>
        <a:spcBef>
          <a:spcPts val="1000"/>
        </a:spcBef>
        <a:buClr>
          <a:srgbClr val="C00000"/>
        </a:buClr>
        <a:buFont typeface="Wingdings" panose="05000000000000000000" pitchFamily="2" charset="2"/>
        <a:buChar char="Ø"/>
        <a:defRPr sz="2800" b="1" kern="1200">
          <a:solidFill>
            <a:schemeClr val="tx1"/>
          </a:solidFill>
          <a:latin typeface="微軟正黑體" panose="020B0604030504040204" pitchFamily="34" charset="-120"/>
          <a:ea typeface="微軟正黑體" panose="020B0604030504040204" pitchFamily="34" charset="-120"/>
          <a:cs typeface="+mn-cs"/>
        </a:defRPr>
      </a:lvl1pPr>
      <a:lvl2pPr marL="685800" indent="-228600" algn="l" defTabSz="914400" rtl="0" eaLnBrk="1" latinLnBrk="0" hangingPunct="1">
        <a:lnSpc>
          <a:spcPct val="150000"/>
        </a:lnSpc>
        <a:spcBef>
          <a:spcPts val="500"/>
        </a:spcBef>
        <a:buClr>
          <a:srgbClr val="002060"/>
        </a:buClr>
        <a:buFont typeface="Wingdings" panose="05000000000000000000" pitchFamily="2" charset="2"/>
        <a:buChar char="p"/>
        <a:defRPr sz="2400" b="1" kern="1200">
          <a:solidFill>
            <a:schemeClr val="tx1"/>
          </a:solidFill>
          <a:latin typeface="微軟正黑體" panose="020B0604030504040204" pitchFamily="34" charset="-120"/>
          <a:ea typeface="微軟正黑體" panose="020B0604030504040204" pitchFamily="34" charset="-120"/>
          <a:cs typeface="+mn-cs"/>
        </a:defRPr>
      </a:lvl2pPr>
      <a:lvl3pPr marL="1143000" indent="-228600" algn="l" defTabSz="914400" rtl="0" eaLnBrk="1" latinLnBrk="0" hangingPunct="1">
        <a:lnSpc>
          <a:spcPct val="150000"/>
        </a:lnSpc>
        <a:spcBef>
          <a:spcPts val="500"/>
        </a:spcBef>
        <a:buFont typeface="Arial" panose="020B0604020202020204" pitchFamily="34" charset="0"/>
        <a:buChar char="•"/>
        <a:defRPr sz="2000" b="1" kern="1200">
          <a:solidFill>
            <a:schemeClr val="tx1"/>
          </a:solidFill>
          <a:latin typeface="微軟正黑體" panose="020B0604030504040204" pitchFamily="34" charset="-120"/>
          <a:ea typeface="微軟正黑體" panose="020B0604030504040204" pitchFamily="34" charset="-120"/>
          <a:cs typeface="+mn-cs"/>
        </a:defRPr>
      </a:lvl3pPr>
      <a:lvl4pPr marL="1600200" indent="-228600" algn="l" defTabSz="914400" rtl="0" eaLnBrk="1" latinLnBrk="0" hangingPunct="1">
        <a:lnSpc>
          <a:spcPct val="150000"/>
        </a:lnSpc>
        <a:spcBef>
          <a:spcPts val="500"/>
        </a:spcBef>
        <a:buFont typeface="Arial" panose="020B0604020202020204" pitchFamily="34" charset="0"/>
        <a:buChar char="•"/>
        <a:defRPr sz="1800" b="1" kern="1200">
          <a:solidFill>
            <a:schemeClr val="tx1"/>
          </a:solidFill>
          <a:latin typeface="微軟正黑體" panose="020B0604030504040204" pitchFamily="34" charset="-120"/>
          <a:ea typeface="微軟正黑體" panose="020B0604030504040204" pitchFamily="34" charset="-120"/>
          <a:cs typeface="+mn-cs"/>
        </a:defRPr>
      </a:lvl4pPr>
      <a:lvl5pPr marL="2057400" indent="-228600" algn="l" defTabSz="914400" rtl="0" eaLnBrk="1" latinLnBrk="0" hangingPunct="1">
        <a:lnSpc>
          <a:spcPct val="150000"/>
        </a:lnSpc>
        <a:spcBef>
          <a:spcPts val="500"/>
        </a:spcBef>
        <a:buFont typeface="Arial" panose="020B0604020202020204" pitchFamily="34" charset="0"/>
        <a:buChar char="•"/>
        <a:defRPr sz="1800" b="1" kern="1200">
          <a:solidFill>
            <a:schemeClr val="tx1"/>
          </a:solidFill>
          <a:latin typeface="微軟正黑體" panose="020B0604030504040204" pitchFamily="34" charset="-120"/>
          <a:ea typeface="微軟正黑體" panose="020B0604030504040204" pitchFamily="34" charset="-12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hyperlink" Target="http://science.nsysu.edu.tw/"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標題 5"/>
          <p:cNvSpPr>
            <a:spLocks noGrp="1"/>
          </p:cNvSpPr>
          <p:nvPr>
            <p:ph type="ctrTitle"/>
          </p:nvPr>
        </p:nvSpPr>
        <p:spPr>
          <a:xfrm>
            <a:off x="611560" y="620688"/>
            <a:ext cx="7848872" cy="3054201"/>
          </a:xfrm>
        </p:spPr>
        <p:txBody>
          <a:bodyPr>
            <a:normAutofit/>
          </a:bodyPr>
          <a:lstStyle/>
          <a:p>
            <a:pPr>
              <a:tabLst>
                <a:tab pos="1528763" algn="l"/>
              </a:tabLst>
            </a:pPr>
            <a:r>
              <a:rPr lang="zh-TW" altLang="zh-TW" sz="5000" dirty="0" smtClean="0"/>
              <a:t>中山大學理學院</a:t>
            </a:r>
            <a:r>
              <a:rPr lang="en-US" altLang="zh-TW" sz="5000" dirty="0" smtClean="0"/>
              <a:t/>
            </a:r>
            <a:br>
              <a:rPr lang="en-US" altLang="zh-TW" sz="5000" dirty="0" smtClean="0"/>
            </a:br>
            <a:r>
              <a:rPr lang="en-US" altLang="zh-TW" sz="5000" dirty="0" smtClean="0"/>
              <a:t>105</a:t>
            </a:r>
            <a:r>
              <a:rPr lang="zh-TW" altLang="en-US" sz="5000" dirty="0" smtClean="0"/>
              <a:t>學年度第</a:t>
            </a:r>
            <a:r>
              <a:rPr lang="en-US" altLang="zh-TW" sz="5000" dirty="0" smtClean="0"/>
              <a:t>1</a:t>
            </a:r>
            <a:r>
              <a:rPr lang="zh-TW" altLang="en-US" sz="5000" dirty="0" smtClean="0"/>
              <a:t>學期</a:t>
            </a:r>
            <a:r>
              <a:rPr lang="en-US" altLang="zh-TW" sz="5000" dirty="0" smtClean="0"/>
              <a:t/>
            </a:r>
            <a:br>
              <a:rPr lang="en-US" altLang="zh-TW" sz="5000" dirty="0" smtClean="0"/>
            </a:br>
            <a:r>
              <a:rPr lang="zh-TW" altLang="en-US" sz="5000" dirty="0"/>
              <a:t>教學</a:t>
            </a:r>
            <a:r>
              <a:rPr lang="zh-TW" altLang="en-US" sz="5000" dirty="0" smtClean="0"/>
              <a:t>助理</a:t>
            </a:r>
            <a:r>
              <a:rPr lang="en-US" altLang="zh-TW" sz="5000" dirty="0" smtClean="0"/>
              <a:t>TA</a:t>
            </a:r>
            <a:r>
              <a:rPr lang="zh-TW" altLang="en-US" sz="5000" dirty="0" smtClean="0"/>
              <a:t>培訓</a:t>
            </a:r>
            <a:r>
              <a:rPr lang="en-US" altLang="zh-TW" sz="5000" dirty="0"/>
              <a:t/>
            </a:r>
            <a:br>
              <a:rPr lang="en-US" altLang="zh-TW" sz="5000" dirty="0"/>
            </a:br>
            <a:r>
              <a:rPr lang="en-US" altLang="zh-TW" sz="5000" dirty="0" smtClean="0"/>
              <a:t>105/09/22(</a:t>
            </a:r>
            <a:r>
              <a:rPr lang="zh-TW" altLang="en-US" sz="5000" dirty="0" smtClean="0"/>
              <a:t>四</a:t>
            </a:r>
            <a:r>
              <a:rPr lang="en-US" altLang="zh-TW" sz="5000" dirty="0" smtClean="0"/>
              <a:t>)</a:t>
            </a:r>
            <a:endParaRPr lang="zh-TW" altLang="en-US" sz="5000" dirty="0"/>
          </a:p>
        </p:txBody>
      </p:sp>
      <p:sp>
        <p:nvSpPr>
          <p:cNvPr id="2" name="副標題 1"/>
          <p:cNvSpPr>
            <a:spLocks noGrp="1"/>
          </p:cNvSpPr>
          <p:nvPr>
            <p:ph type="subTitle" idx="1"/>
          </p:nvPr>
        </p:nvSpPr>
        <p:spPr>
          <a:xfrm>
            <a:off x="539552" y="4149080"/>
            <a:ext cx="8136904" cy="964704"/>
          </a:xfrm>
        </p:spPr>
        <p:txBody>
          <a:bodyPr>
            <a:noAutofit/>
          </a:bodyPr>
          <a:lstStyle/>
          <a:p>
            <a:pPr>
              <a:lnSpc>
                <a:spcPct val="100000"/>
              </a:lnSpc>
              <a:spcBef>
                <a:spcPts val="0"/>
              </a:spcBef>
            </a:pPr>
            <a:r>
              <a:rPr lang="zh-TW" altLang="en-US" sz="5200" dirty="0">
                <a:solidFill>
                  <a:srgbClr val="0000FF"/>
                </a:solidFill>
                <a:effectLst>
                  <a:outerShdw blurRad="38100" dist="38100" dir="2700000" algn="tl">
                    <a:srgbClr val="000000">
                      <a:alpha val="43137"/>
                    </a:srgbClr>
                  </a:outerShdw>
                </a:effectLst>
                <a:cs typeface="+mj-cs"/>
              </a:rPr>
              <a:t>理學院 教室借用注意事項</a:t>
            </a: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628650" y="365127"/>
            <a:ext cx="7886700" cy="975641"/>
          </a:xfrm>
        </p:spPr>
        <p:txBody>
          <a:bodyPr/>
          <a:lstStyle/>
          <a:p>
            <a:pPr algn="ctr"/>
            <a:r>
              <a:rPr lang="zh-TW" altLang="en-US" dirty="0"/>
              <a:t>教室</a:t>
            </a:r>
            <a:r>
              <a:rPr lang="zh-TW" altLang="en-US" dirty="0" smtClean="0"/>
              <a:t>借用</a:t>
            </a:r>
            <a:r>
              <a:rPr lang="en-US" altLang="zh-TW" dirty="0" smtClean="0"/>
              <a:t>-</a:t>
            </a:r>
            <a:r>
              <a:rPr lang="zh-TW" altLang="en-US" dirty="0" smtClean="0"/>
              <a:t>注意事項</a:t>
            </a:r>
            <a:endParaRPr lang="zh-TW" altLang="en-US" dirty="0"/>
          </a:p>
        </p:txBody>
      </p:sp>
      <p:sp>
        <p:nvSpPr>
          <p:cNvPr id="3" name="內容版面配置區 2"/>
          <p:cNvSpPr>
            <a:spLocks noGrp="1"/>
          </p:cNvSpPr>
          <p:nvPr>
            <p:ph idx="1"/>
          </p:nvPr>
        </p:nvSpPr>
        <p:spPr>
          <a:xfrm>
            <a:off x="467544" y="1340768"/>
            <a:ext cx="8229600" cy="4896544"/>
          </a:xfrm>
        </p:spPr>
        <p:txBody>
          <a:bodyPr>
            <a:noAutofit/>
          </a:bodyPr>
          <a:lstStyle/>
          <a:p>
            <a:pPr marL="0">
              <a:lnSpc>
                <a:spcPct val="100000"/>
              </a:lnSpc>
              <a:spcBef>
                <a:spcPts val="0"/>
              </a:spcBef>
            </a:pPr>
            <a:r>
              <a:rPr lang="zh-TW" altLang="en-US" dirty="0" smtClean="0"/>
              <a:t>教室借用請先於一週前填寫：</a:t>
            </a:r>
            <a:endParaRPr lang="en-US" altLang="zh-TW" dirty="0" smtClean="0"/>
          </a:p>
          <a:p>
            <a:pPr marL="457200" lvl="2">
              <a:lnSpc>
                <a:spcPct val="100000"/>
              </a:lnSpc>
              <a:spcBef>
                <a:spcPts val="0"/>
              </a:spcBef>
            </a:pPr>
            <a:r>
              <a:rPr lang="zh-TW" altLang="en-US" sz="2800" dirty="0" smtClean="0">
                <a:solidFill>
                  <a:srgbClr val="0000FF"/>
                </a:solidFill>
              </a:rPr>
              <a:t>理學院使用場地申請單</a:t>
            </a:r>
            <a:endParaRPr lang="en-US" altLang="zh-TW" sz="2800" dirty="0" smtClean="0">
              <a:solidFill>
                <a:srgbClr val="0000FF"/>
              </a:solidFill>
            </a:endParaRPr>
          </a:p>
          <a:p>
            <a:pPr marL="457200" lvl="2">
              <a:lnSpc>
                <a:spcPct val="100000"/>
              </a:lnSpc>
              <a:spcBef>
                <a:spcPts val="0"/>
              </a:spcBef>
            </a:pPr>
            <a:r>
              <a:rPr lang="zh-TW" altLang="en-US" sz="2800" dirty="0">
                <a:solidFill>
                  <a:srgbClr val="0000FF"/>
                </a:solidFill>
              </a:rPr>
              <a:t>理學院場地設備使用切結</a:t>
            </a:r>
            <a:r>
              <a:rPr lang="zh-TW" altLang="en-US" sz="2800" dirty="0" smtClean="0">
                <a:solidFill>
                  <a:srgbClr val="0000FF"/>
                </a:solidFill>
              </a:rPr>
              <a:t>書</a:t>
            </a:r>
            <a:endParaRPr lang="en-US" altLang="zh-TW" sz="2800" dirty="0" smtClean="0">
              <a:solidFill>
                <a:srgbClr val="0000FF"/>
              </a:solidFill>
            </a:endParaRPr>
          </a:p>
          <a:p>
            <a:pPr marL="457200" lvl="2">
              <a:lnSpc>
                <a:spcPct val="100000"/>
              </a:lnSpc>
              <a:spcBef>
                <a:spcPts val="0"/>
              </a:spcBef>
            </a:pPr>
            <a:r>
              <a:rPr lang="zh-TW" altLang="en-US" sz="2800" dirty="0" smtClean="0"/>
              <a:t>若</a:t>
            </a:r>
            <a:r>
              <a:rPr lang="zh-TW" altLang="en-US" sz="2800" dirty="0" smtClean="0">
                <a:solidFill>
                  <a:srgbClr val="FF0000"/>
                </a:solidFill>
              </a:rPr>
              <a:t>週末</a:t>
            </a:r>
            <a:r>
              <a:rPr lang="zh-TW" altLang="en-US" sz="2800" dirty="0" smtClean="0"/>
              <a:t>借用：加填</a:t>
            </a:r>
            <a:r>
              <a:rPr lang="en-US" altLang="zh-TW" sz="2800" dirty="0" smtClean="0"/>
              <a:t>『</a:t>
            </a:r>
            <a:r>
              <a:rPr lang="zh-TW" altLang="en-US" sz="2800" dirty="0" smtClean="0">
                <a:solidFill>
                  <a:srgbClr val="FF0000"/>
                </a:solidFill>
              </a:rPr>
              <a:t>理學院</a:t>
            </a:r>
            <a:r>
              <a:rPr lang="zh-TW" altLang="en-US" sz="2800" dirty="0">
                <a:solidFill>
                  <a:srgbClr val="FF0000"/>
                </a:solidFill>
              </a:rPr>
              <a:t>中庭大門開放申請</a:t>
            </a:r>
            <a:r>
              <a:rPr lang="zh-TW" altLang="en-US" sz="2800" dirty="0" smtClean="0">
                <a:solidFill>
                  <a:srgbClr val="FF0000"/>
                </a:solidFill>
              </a:rPr>
              <a:t>單</a:t>
            </a:r>
            <a:r>
              <a:rPr lang="en-US" altLang="zh-TW" sz="2800" dirty="0" smtClean="0"/>
              <a:t>』</a:t>
            </a:r>
          </a:p>
          <a:p>
            <a:pPr marL="457200" lvl="2" indent="0">
              <a:lnSpc>
                <a:spcPct val="100000"/>
              </a:lnSpc>
              <a:spcBef>
                <a:spcPts val="0"/>
              </a:spcBef>
              <a:buNone/>
            </a:pPr>
            <a:r>
              <a:rPr lang="zh-TW" altLang="en-US" sz="2800" dirty="0" smtClean="0"/>
              <a:t>送理學院辦妥借用事宜，並依據「理學院場地收費一覽表」酌情收費。</a:t>
            </a:r>
            <a:endParaRPr lang="en-US" altLang="zh-TW" sz="2800" dirty="0" smtClean="0"/>
          </a:p>
          <a:p>
            <a:pPr marL="0">
              <a:lnSpc>
                <a:spcPct val="100000"/>
              </a:lnSpc>
              <a:spcBef>
                <a:spcPts val="0"/>
              </a:spcBef>
            </a:pPr>
            <a:r>
              <a:rPr lang="zh-TW" altLang="en-US" dirty="0" smtClean="0"/>
              <a:t>相關</a:t>
            </a:r>
            <a:r>
              <a:rPr lang="zh-TW" altLang="en-US" dirty="0"/>
              <a:t>申請表單</a:t>
            </a:r>
            <a:r>
              <a:rPr lang="zh-TW" altLang="en-US" dirty="0" smtClean="0"/>
              <a:t>及</a:t>
            </a:r>
            <a:r>
              <a:rPr lang="zh-TW" altLang="en-US" dirty="0"/>
              <a:t>收費</a:t>
            </a:r>
            <a:r>
              <a:rPr lang="zh-TW" altLang="en-US" dirty="0" smtClean="0"/>
              <a:t>一覽表請至理學院網站下載。</a:t>
            </a:r>
            <a:endParaRPr lang="en-US" altLang="zh-TW" dirty="0" smtClean="0"/>
          </a:p>
          <a:p>
            <a:pPr marL="457200" lvl="2" indent="0">
              <a:lnSpc>
                <a:spcPct val="100000"/>
              </a:lnSpc>
              <a:spcBef>
                <a:spcPts val="0"/>
              </a:spcBef>
              <a:buNone/>
            </a:pPr>
            <a:r>
              <a:rPr lang="zh-TW" altLang="en-US" sz="2800" dirty="0" smtClean="0">
                <a:solidFill>
                  <a:srgbClr val="7030A0"/>
                </a:solidFill>
              </a:rPr>
              <a:t>理學院網站首頁</a:t>
            </a:r>
            <a:r>
              <a:rPr lang="zh-TW" altLang="en-US" sz="2800" dirty="0">
                <a:solidFill>
                  <a:srgbClr val="7030A0"/>
                </a:solidFill>
              </a:rPr>
              <a:t> </a:t>
            </a:r>
            <a:r>
              <a:rPr lang="en-US" altLang="zh-TW" sz="2800" dirty="0" smtClean="0">
                <a:solidFill>
                  <a:srgbClr val="7030A0"/>
                </a:solidFill>
                <a:hlinkClick r:id="rId2"/>
              </a:rPr>
              <a:t>http</a:t>
            </a:r>
            <a:r>
              <a:rPr lang="en-US" altLang="zh-TW" sz="2800" dirty="0">
                <a:solidFill>
                  <a:srgbClr val="7030A0"/>
                </a:solidFill>
                <a:hlinkClick r:id="rId2"/>
              </a:rPr>
              <a:t>://science.nsysu.edu.tw</a:t>
            </a:r>
            <a:r>
              <a:rPr lang="en-US" altLang="zh-TW" sz="2800" dirty="0" smtClean="0">
                <a:solidFill>
                  <a:srgbClr val="7030A0"/>
                </a:solidFill>
                <a:hlinkClick r:id="rId2"/>
              </a:rPr>
              <a:t>/</a:t>
            </a:r>
            <a:r>
              <a:rPr lang="zh-TW" altLang="en-US" sz="2800" dirty="0" smtClean="0">
                <a:solidFill>
                  <a:srgbClr val="7030A0"/>
                </a:solidFill>
              </a:rPr>
              <a:t> </a:t>
            </a:r>
            <a:endParaRPr lang="en-US" altLang="zh-TW" sz="2800" dirty="0">
              <a:solidFill>
                <a:srgbClr val="7030A0"/>
              </a:solidFill>
            </a:endParaRPr>
          </a:p>
          <a:p>
            <a:pPr marL="3200400" lvl="8" indent="0">
              <a:lnSpc>
                <a:spcPct val="100000"/>
              </a:lnSpc>
              <a:spcBef>
                <a:spcPts val="0"/>
              </a:spcBef>
              <a:buNone/>
            </a:pPr>
            <a:r>
              <a:rPr lang="en-US" altLang="zh-TW" sz="2800" b="1" dirty="0">
                <a:solidFill>
                  <a:srgbClr val="7030A0"/>
                </a:solidFill>
                <a:latin typeface="微軟正黑體" panose="020B0604030504040204" pitchFamily="34" charset="-120"/>
                <a:ea typeface="微軟正黑體" panose="020B0604030504040204" pitchFamily="34" charset="-120"/>
              </a:rPr>
              <a:t>(</a:t>
            </a:r>
            <a:r>
              <a:rPr lang="zh-TW" altLang="en-US" sz="2800" b="1" dirty="0">
                <a:solidFill>
                  <a:srgbClr val="7030A0"/>
                </a:solidFill>
                <a:latin typeface="微軟正黑體" panose="020B0604030504040204" pitchFamily="34" charset="-120"/>
                <a:ea typeface="微軟正黑體" panose="020B0604030504040204" pitchFamily="34" charset="-120"/>
              </a:rPr>
              <a:t>左方</a:t>
            </a:r>
            <a:r>
              <a:rPr lang="en-US" altLang="zh-TW" sz="2800" b="1" dirty="0">
                <a:solidFill>
                  <a:srgbClr val="7030A0"/>
                </a:solidFill>
                <a:latin typeface="微軟正黑體" panose="020B0604030504040204" pitchFamily="34" charset="-120"/>
                <a:ea typeface="微軟正黑體" panose="020B0604030504040204" pitchFamily="34" charset="-120"/>
              </a:rPr>
              <a:t>)</a:t>
            </a:r>
            <a:r>
              <a:rPr lang="zh-TW" altLang="en-US" sz="2800" b="1" dirty="0">
                <a:solidFill>
                  <a:srgbClr val="7030A0"/>
                </a:solidFill>
                <a:latin typeface="微軟正黑體" panose="020B0604030504040204" pitchFamily="34" charset="-120"/>
                <a:ea typeface="微軟正黑體" panose="020B0604030504040204" pitchFamily="34" charset="-120"/>
              </a:rPr>
              <a:t>表單下載</a:t>
            </a:r>
            <a:r>
              <a:rPr lang="en-US" altLang="zh-TW" sz="2800" b="1" dirty="0">
                <a:solidFill>
                  <a:srgbClr val="7030A0"/>
                </a:solidFill>
                <a:latin typeface="微軟正黑體" panose="020B0604030504040204" pitchFamily="34" charset="-120"/>
                <a:ea typeface="微軟正黑體" panose="020B0604030504040204" pitchFamily="34" charset="-120"/>
              </a:rPr>
              <a:t>/</a:t>
            </a:r>
            <a:r>
              <a:rPr lang="zh-TW" altLang="en-US" sz="2800" b="1" dirty="0">
                <a:solidFill>
                  <a:srgbClr val="7030A0"/>
                </a:solidFill>
                <a:latin typeface="微軟正黑體" panose="020B0604030504040204" pitchFamily="34" charset="-120"/>
                <a:ea typeface="微軟正黑體" panose="020B0604030504040204" pitchFamily="34" charset="-120"/>
              </a:rPr>
              <a:t>場地</a:t>
            </a:r>
            <a:r>
              <a:rPr lang="zh-TW" altLang="en-US" sz="2800" b="1" dirty="0" smtClean="0">
                <a:solidFill>
                  <a:srgbClr val="7030A0"/>
                </a:solidFill>
                <a:latin typeface="微軟正黑體" panose="020B0604030504040204" pitchFamily="34" charset="-120"/>
                <a:ea typeface="微軟正黑體" panose="020B0604030504040204" pitchFamily="34" charset="-120"/>
              </a:rPr>
              <a:t>租借</a:t>
            </a:r>
            <a:endParaRPr lang="en-US" altLang="zh-TW" sz="2800" b="1" dirty="0">
              <a:solidFill>
                <a:srgbClr val="7030A0"/>
              </a:solidFill>
              <a:latin typeface="微軟正黑體" panose="020B0604030504040204" pitchFamily="34" charset="-120"/>
              <a:ea typeface="微軟正黑體" panose="020B0604030504040204" pitchFamily="34" charset="-120"/>
            </a:endParaRPr>
          </a:p>
          <a:p>
            <a:pPr marL="0">
              <a:lnSpc>
                <a:spcPct val="100000"/>
              </a:lnSpc>
              <a:spcBef>
                <a:spcPts val="0"/>
              </a:spcBef>
            </a:pPr>
            <a:r>
              <a:rPr lang="zh-TW" altLang="en-US" dirty="0" smtClean="0"/>
              <a:t>聯絡人</a:t>
            </a:r>
            <a:r>
              <a:rPr lang="zh-TW" altLang="en-US" dirty="0"/>
              <a:t>：王桂英小姐，分機</a:t>
            </a:r>
            <a:r>
              <a:rPr lang="en-US" altLang="zh-TW" dirty="0"/>
              <a:t>3506</a:t>
            </a:r>
            <a:r>
              <a:rPr lang="zh-TW" altLang="en-US" dirty="0"/>
              <a:t>（理學院</a:t>
            </a:r>
            <a:r>
              <a:rPr lang="zh-TW" altLang="en-US" dirty="0" smtClean="0"/>
              <a:t>）</a:t>
            </a:r>
            <a:endParaRPr lang="en-US" altLang="zh-TW" dirty="0" smtClean="0"/>
          </a:p>
          <a:p>
            <a:pPr marL="1703388" lvl="8" indent="0">
              <a:lnSpc>
                <a:spcPct val="100000"/>
              </a:lnSpc>
              <a:spcBef>
                <a:spcPts val="0"/>
              </a:spcBef>
              <a:buNone/>
            </a:pPr>
            <a:r>
              <a:rPr lang="zh-TW" altLang="en-US" sz="2800" b="1" dirty="0">
                <a:latin typeface="微軟正黑體" panose="020B0604030504040204" pitchFamily="34" charset="-120"/>
                <a:ea typeface="微軟正黑體" panose="020B0604030504040204" pitchFamily="34" charset="-120"/>
              </a:rPr>
              <a:t>高慧霖先生，分機</a:t>
            </a:r>
            <a:r>
              <a:rPr lang="en-US" altLang="zh-TW" sz="2800" b="1" dirty="0">
                <a:latin typeface="微軟正黑體" panose="020B0604030504040204" pitchFamily="34" charset="-120"/>
                <a:ea typeface="微軟正黑體" panose="020B0604030504040204" pitchFamily="34" charset="-120"/>
              </a:rPr>
              <a:t>3504</a:t>
            </a:r>
            <a:r>
              <a:rPr lang="zh-TW" altLang="en-US" sz="2800" b="1" dirty="0">
                <a:latin typeface="微軟正黑體" panose="020B0604030504040204" pitchFamily="34" charset="-120"/>
                <a:ea typeface="微軟正黑體" panose="020B0604030504040204" pitchFamily="34" charset="-120"/>
              </a:rPr>
              <a:t>（管理員）</a:t>
            </a:r>
            <a:endParaRPr lang="en-US" altLang="zh-TW" sz="2800" b="1" dirty="0">
              <a:latin typeface="微軟正黑體" panose="020B0604030504040204" pitchFamily="34" charset="-120"/>
              <a:ea typeface="微軟正黑體" panose="020B0604030504040204" pitchFamily="34" charset="-120"/>
            </a:endParaRPr>
          </a:p>
          <a:p>
            <a:pPr marL="0" indent="0">
              <a:buNone/>
            </a:pPr>
            <a:endParaRPr lang="en-US" altLang="zh-TW" dirty="0" smtClean="0"/>
          </a:p>
          <a:p>
            <a:endParaRPr lang="en-US" altLang="zh-TW" dirty="0" smtClean="0"/>
          </a:p>
          <a:p>
            <a:endParaRPr lang="en-US" altLang="zh-TW" dirty="0" smtClean="0"/>
          </a:p>
          <a:p>
            <a:endParaRPr lang="zh-TW" altLang="en-US" dirty="0"/>
          </a:p>
        </p:txBody>
      </p:sp>
    </p:spTree>
    <p:extLst>
      <p:ext uri="{BB962C8B-B14F-4D97-AF65-F5344CB8AC3E}">
        <p14:creationId xmlns:p14="http://schemas.microsoft.com/office/powerpoint/2010/main" val="305533079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a:p>
        </p:txBody>
      </p:sp>
      <p:sp>
        <p:nvSpPr>
          <p:cNvPr id="4" name="內容版面配置區 3"/>
          <p:cNvSpPr>
            <a:spLocks noGrp="1"/>
          </p:cNvSpPr>
          <p:nvPr>
            <p:ph idx="1"/>
          </p:nvPr>
        </p:nvSpPr>
        <p:spPr/>
        <p:txBody>
          <a:bodyPr/>
          <a:lstStyle/>
          <a:p>
            <a:endParaRPr lang="zh-TW" altLang="en-US"/>
          </a:p>
        </p:txBody>
      </p:sp>
      <p:pic>
        <p:nvPicPr>
          <p:cNvPr id="5" name="圖片 4"/>
          <p:cNvPicPr>
            <a:picLocks noChangeAspect="1"/>
          </p:cNvPicPr>
          <p:nvPr/>
        </p:nvPicPr>
        <p:blipFill>
          <a:blip r:embed="rId2"/>
          <a:stretch>
            <a:fillRect/>
          </a:stretch>
        </p:blipFill>
        <p:spPr>
          <a:xfrm>
            <a:off x="164322" y="365126"/>
            <a:ext cx="8862068" cy="6160218"/>
          </a:xfrm>
          <a:prstGeom prst="rect">
            <a:avLst/>
          </a:prstGeom>
        </p:spPr>
      </p:pic>
    </p:spTree>
    <p:extLst>
      <p:ext uri="{BB962C8B-B14F-4D97-AF65-F5344CB8AC3E}">
        <p14:creationId xmlns:p14="http://schemas.microsoft.com/office/powerpoint/2010/main" val="161328199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15616" y="308352"/>
            <a:ext cx="6768752" cy="637214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99748871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3568" y="415170"/>
            <a:ext cx="7920880" cy="613928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52123844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79712" y="241946"/>
            <a:ext cx="5256584" cy="646264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82176752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683568" y="274118"/>
            <a:ext cx="7886700" cy="778618"/>
          </a:xfrm>
        </p:spPr>
        <p:txBody>
          <a:bodyPr/>
          <a:lstStyle/>
          <a:p>
            <a:pPr algn="ctr"/>
            <a:r>
              <a:rPr lang="zh-TW" altLang="en-US" dirty="0"/>
              <a:t>教室</a:t>
            </a:r>
            <a:r>
              <a:rPr lang="zh-TW" altLang="en-US" dirty="0" smtClean="0"/>
              <a:t>使用</a:t>
            </a:r>
            <a:r>
              <a:rPr lang="en-US" altLang="zh-TW" dirty="0" smtClean="0"/>
              <a:t>-</a:t>
            </a:r>
            <a:r>
              <a:rPr lang="zh-TW" altLang="en-US" dirty="0" smtClean="0"/>
              <a:t>注意事項</a:t>
            </a:r>
            <a:endParaRPr lang="zh-TW" altLang="en-US" dirty="0"/>
          </a:p>
        </p:txBody>
      </p:sp>
      <p:sp>
        <p:nvSpPr>
          <p:cNvPr id="4" name="內容版面配置區 2"/>
          <p:cNvSpPr>
            <a:spLocks noGrp="1"/>
          </p:cNvSpPr>
          <p:nvPr>
            <p:ph idx="1"/>
          </p:nvPr>
        </p:nvSpPr>
        <p:spPr>
          <a:xfrm>
            <a:off x="300683" y="1052735"/>
            <a:ext cx="8496944" cy="5558833"/>
          </a:xfrm>
        </p:spPr>
        <p:txBody>
          <a:bodyPr>
            <a:normAutofit fontScale="25000" lnSpcReduction="20000"/>
          </a:bodyPr>
          <a:lstStyle/>
          <a:p>
            <a:pPr>
              <a:lnSpc>
                <a:spcPct val="120000"/>
              </a:lnSpc>
              <a:spcBef>
                <a:spcPts val="0"/>
              </a:spcBef>
            </a:pPr>
            <a:r>
              <a:rPr lang="zh-TW" altLang="en-US" sz="10400" b="1" dirty="0" smtClean="0"/>
              <a:t>教室內各項設備使用請務必依據所標示之使用操作流程執行開關順序。</a:t>
            </a:r>
            <a:endParaRPr lang="en-US" altLang="zh-TW" sz="10400" b="1" dirty="0" smtClean="0"/>
          </a:p>
          <a:p>
            <a:pPr>
              <a:lnSpc>
                <a:spcPct val="120000"/>
              </a:lnSpc>
              <a:spcBef>
                <a:spcPts val="0"/>
              </a:spcBef>
            </a:pPr>
            <a:r>
              <a:rPr lang="zh-TW" altLang="en-US" sz="10400" b="1" dirty="0" smtClean="0">
                <a:solidFill>
                  <a:srgbClr val="7030A0"/>
                </a:solidFill>
              </a:rPr>
              <a:t>課程開始前</a:t>
            </a:r>
            <a:r>
              <a:rPr lang="en-US" altLang="zh-TW" sz="10400" b="1" dirty="0" smtClean="0">
                <a:solidFill>
                  <a:srgbClr val="7030A0"/>
                </a:solidFill>
              </a:rPr>
              <a:t>10</a:t>
            </a:r>
            <a:r>
              <a:rPr lang="zh-TW" altLang="en-US" sz="10400" b="1" dirty="0" smtClean="0">
                <a:solidFill>
                  <a:srgbClr val="7030A0"/>
                </a:solidFill>
              </a:rPr>
              <a:t>分鐘才會開啟教室</a:t>
            </a:r>
            <a:r>
              <a:rPr lang="zh-TW" altLang="en-US" sz="10400" b="1" dirty="0" smtClean="0"/>
              <a:t>。</a:t>
            </a:r>
            <a:endParaRPr lang="en-US" altLang="zh-TW" sz="10400" b="1" dirty="0" smtClean="0"/>
          </a:p>
          <a:p>
            <a:pPr>
              <a:lnSpc>
                <a:spcPct val="120000"/>
              </a:lnSpc>
              <a:spcBef>
                <a:spcPts val="0"/>
              </a:spcBef>
            </a:pPr>
            <a:r>
              <a:rPr lang="zh-TW" altLang="en-US" sz="10400" dirty="0"/>
              <a:t>冷氣遙控器：１間教室，</a:t>
            </a:r>
            <a:r>
              <a:rPr lang="zh-TW" altLang="en-US" sz="10400" dirty="0" smtClean="0"/>
              <a:t>配置１</a:t>
            </a:r>
            <a:r>
              <a:rPr lang="zh-TW" altLang="en-US" sz="10400" dirty="0"/>
              <a:t>個冷氣遙控器，可通用</a:t>
            </a:r>
            <a:r>
              <a:rPr lang="zh-TW" altLang="en-US" sz="10400" dirty="0" smtClean="0"/>
              <a:t>遙控同一</a:t>
            </a:r>
            <a:r>
              <a:rPr lang="zh-TW" altLang="en-US" sz="10400" dirty="0"/>
              <a:t>教室多台冷氣</a:t>
            </a:r>
            <a:r>
              <a:rPr lang="zh-TW" altLang="en-US" sz="10400" dirty="0" smtClean="0"/>
              <a:t>。</a:t>
            </a:r>
            <a:endParaRPr lang="en-US" altLang="zh-TW" sz="10400" b="1" dirty="0" smtClean="0"/>
          </a:p>
          <a:p>
            <a:pPr>
              <a:lnSpc>
                <a:spcPct val="120000"/>
              </a:lnSpc>
              <a:spcBef>
                <a:spcPts val="0"/>
              </a:spcBef>
            </a:pPr>
            <a:r>
              <a:rPr lang="zh-TW" altLang="en-US" sz="10400" b="1" dirty="0" smtClean="0"/>
              <a:t>教室內冷氣開放時請隨手關門，溫度請設定在</a:t>
            </a:r>
            <a:r>
              <a:rPr lang="en-US" altLang="zh-TW" sz="10400" b="1" dirty="0" smtClean="0"/>
              <a:t>26</a:t>
            </a:r>
            <a:r>
              <a:rPr lang="zh-TW" altLang="en-US" sz="10400" b="1" dirty="0" smtClean="0"/>
              <a:t>度以上，用完請記得關機。</a:t>
            </a:r>
            <a:endParaRPr lang="en-US" altLang="zh-TW" sz="10400" b="1" dirty="0" smtClean="0"/>
          </a:p>
          <a:p>
            <a:pPr>
              <a:lnSpc>
                <a:spcPct val="120000"/>
              </a:lnSpc>
              <a:spcBef>
                <a:spcPts val="0"/>
              </a:spcBef>
            </a:pPr>
            <a:r>
              <a:rPr lang="zh-TW" altLang="zh-TW" sz="10400" b="1" dirty="0" smtClean="0">
                <a:solidFill>
                  <a:srgbClr val="FF0000"/>
                </a:solidFill>
              </a:rPr>
              <a:t>下課</a:t>
            </a:r>
            <a:r>
              <a:rPr lang="zh-TW" altLang="zh-TW" sz="10400" b="1" dirty="0">
                <a:solidFill>
                  <a:srgbClr val="FF0000"/>
                </a:solidFill>
              </a:rPr>
              <a:t>後</a:t>
            </a:r>
            <a:r>
              <a:rPr lang="zh-TW" altLang="zh-TW" sz="10400" b="1" dirty="0"/>
              <a:t>：</a:t>
            </a:r>
            <a:r>
              <a:rPr lang="zh-TW" altLang="zh-TW" sz="10400" b="1" dirty="0">
                <a:solidFill>
                  <a:srgbClr val="0000FF"/>
                </a:solidFill>
              </a:rPr>
              <a:t>電腦、單槍設備、冷氣、照明</a:t>
            </a:r>
            <a:r>
              <a:rPr lang="zh-TW" altLang="zh-TW" sz="10400" b="1" dirty="0" smtClean="0">
                <a:solidFill>
                  <a:srgbClr val="0000FF"/>
                </a:solidFill>
              </a:rPr>
              <a:t>，請</a:t>
            </a:r>
            <a:r>
              <a:rPr lang="zh-TW" altLang="zh-TW" sz="10400" b="1" dirty="0">
                <a:solidFill>
                  <a:srgbClr val="0000FF"/>
                </a:solidFill>
              </a:rPr>
              <a:t>關閉再離開</a:t>
            </a:r>
            <a:r>
              <a:rPr lang="zh-TW" altLang="zh-TW" sz="10400" b="1" dirty="0" smtClean="0">
                <a:solidFill>
                  <a:srgbClr val="0000FF"/>
                </a:solidFill>
              </a:rPr>
              <a:t>。</a:t>
            </a:r>
            <a:endParaRPr lang="en-US" altLang="zh-TW" sz="10400" b="1" dirty="0" smtClean="0">
              <a:solidFill>
                <a:srgbClr val="0000FF"/>
              </a:solidFill>
            </a:endParaRPr>
          </a:p>
          <a:p>
            <a:pPr>
              <a:lnSpc>
                <a:spcPct val="120000"/>
              </a:lnSpc>
              <a:spcBef>
                <a:spcPts val="0"/>
              </a:spcBef>
            </a:pPr>
            <a:r>
              <a:rPr lang="zh-TW" altLang="zh-TW" sz="10400" b="1" dirty="0">
                <a:solidFill>
                  <a:srgbClr val="FF0000"/>
                </a:solidFill>
              </a:rPr>
              <a:t>下課後</a:t>
            </a:r>
            <a:r>
              <a:rPr lang="zh-TW" altLang="zh-TW" sz="10400" b="1" dirty="0"/>
              <a:t>：</a:t>
            </a:r>
            <a:r>
              <a:rPr lang="zh-TW" altLang="zh-TW" sz="10400" b="1" dirty="0">
                <a:solidFill>
                  <a:srgbClr val="7030A0"/>
                </a:solidFill>
              </a:rPr>
              <a:t>教室的門請勿反鎖，方便下堂課</a:t>
            </a:r>
            <a:r>
              <a:rPr lang="zh-TW" altLang="zh-TW" sz="10400" b="1" dirty="0" smtClean="0">
                <a:solidFill>
                  <a:srgbClr val="7030A0"/>
                </a:solidFill>
              </a:rPr>
              <a:t>進入</a:t>
            </a:r>
            <a:r>
              <a:rPr lang="en-US" altLang="zh-TW" sz="10400" b="1" dirty="0" smtClean="0"/>
              <a:t>(</a:t>
            </a:r>
            <a:r>
              <a:rPr lang="zh-TW" altLang="zh-TW" sz="10400" b="1" dirty="0"/>
              <a:t>不鎖門</a:t>
            </a:r>
            <a:r>
              <a:rPr lang="en-US" altLang="zh-TW" sz="10400" b="1" dirty="0"/>
              <a:t>,</a:t>
            </a:r>
            <a:r>
              <a:rPr lang="zh-TW" altLang="zh-TW" sz="10400" b="1" dirty="0"/>
              <a:t>但關上門即可</a:t>
            </a:r>
            <a:r>
              <a:rPr lang="en-US" altLang="zh-TW" sz="10400" b="1" dirty="0"/>
              <a:t>)</a:t>
            </a:r>
            <a:r>
              <a:rPr lang="zh-TW" altLang="zh-TW" sz="10400" b="1" dirty="0" smtClean="0"/>
              <a:t>。</a:t>
            </a:r>
            <a:endParaRPr lang="en-US" altLang="zh-TW" sz="10400" b="1" dirty="0" smtClean="0"/>
          </a:p>
          <a:p>
            <a:pPr>
              <a:lnSpc>
                <a:spcPct val="120000"/>
              </a:lnSpc>
              <a:spcBef>
                <a:spcPts val="0"/>
              </a:spcBef>
            </a:pPr>
            <a:r>
              <a:rPr lang="zh-TW" altLang="zh-TW" sz="10400" b="1" dirty="0">
                <a:solidFill>
                  <a:srgbClr val="FF0000"/>
                </a:solidFill>
              </a:rPr>
              <a:t>週末</a:t>
            </a:r>
            <a:r>
              <a:rPr lang="zh-TW" altLang="zh-TW" sz="10400" b="1" dirty="0"/>
              <a:t>或</a:t>
            </a:r>
            <a:r>
              <a:rPr lang="zh-TW" altLang="zh-TW" sz="10400" b="1" dirty="0">
                <a:solidFill>
                  <a:srgbClr val="FF0000"/>
                </a:solidFill>
              </a:rPr>
              <a:t>下班後</a:t>
            </a:r>
            <a:r>
              <a:rPr lang="zh-TW" altLang="zh-TW" sz="10400" b="1" dirty="0"/>
              <a:t>使用教室者：</a:t>
            </a:r>
            <a:r>
              <a:rPr lang="zh-TW" altLang="zh-TW" sz="10400" b="1" dirty="0">
                <a:solidFill>
                  <a:srgbClr val="0000FF"/>
                </a:solidFill>
              </a:rPr>
              <a:t>請記得自行關閉所有設備、電源，並鎖上門。</a:t>
            </a:r>
            <a:r>
              <a:rPr lang="zh-TW" altLang="zh-TW" sz="10400" b="1" dirty="0"/>
              <a:t>謝謝</a:t>
            </a:r>
            <a:r>
              <a:rPr lang="zh-TW" altLang="zh-TW" sz="10400" b="1" dirty="0" smtClean="0"/>
              <a:t>！</a:t>
            </a:r>
            <a:endParaRPr lang="en-US" altLang="zh-TW" sz="10400" b="1" dirty="0" smtClean="0"/>
          </a:p>
          <a:p>
            <a:pPr>
              <a:lnSpc>
                <a:spcPct val="120000"/>
              </a:lnSpc>
              <a:spcBef>
                <a:spcPts val="0"/>
              </a:spcBef>
            </a:pPr>
            <a:r>
              <a:rPr lang="zh-TW" altLang="en-US" sz="10400" b="1" dirty="0" smtClean="0"/>
              <a:t>教室設備使用聯絡人：高慧霖管理員，分機</a:t>
            </a:r>
            <a:r>
              <a:rPr lang="en-US" altLang="zh-TW" sz="10400" b="1" dirty="0" smtClean="0"/>
              <a:t>3504</a:t>
            </a:r>
          </a:p>
          <a:p>
            <a:endParaRPr lang="en-US" altLang="zh-TW" sz="10400" dirty="0" smtClean="0"/>
          </a:p>
          <a:p>
            <a:pPr marL="0" indent="0">
              <a:buNone/>
            </a:pPr>
            <a:endParaRPr lang="en-US" altLang="zh-TW" sz="10400" dirty="0" smtClean="0"/>
          </a:p>
          <a:p>
            <a:endParaRPr lang="en-US" altLang="zh-TW" dirty="0" smtClean="0"/>
          </a:p>
          <a:p>
            <a:pPr marL="0" indent="0">
              <a:buNone/>
            </a:pPr>
            <a:endParaRPr lang="en-US" altLang="zh-TW" dirty="0" smtClean="0"/>
          </a:p>
          <a:p>
            <a:endParaRPr lang="zh-TW" altLang="en-US"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740352" y="5554294"/>
            <a:ext cx="1057275" cy="1057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96748926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628650" y="365127"/>
            <a:ext cx="7886700" cy="975642"/>
          </a:xfrm>
        </p:spPr>
        <p:txBody>
          <a:bodyPr/>
          <a:lstStyle/>
          <a:p>
            <a:pPr algn="ctr"/>
            <a:r>
              <a:rPr lang="zh-TW" altLang="en-US" dirty="0" smtClean="0"/>
              <a:t>教室「無線麥克風」上課</a:t>
            </a:r>
            <a:r>
              <a:rPr lang="zh-TW" altLang="en-US" dirty="0"/>
              <a:t>借用</a:t>
            </a:r>
          </a:p>
        </p:txBody>
      </p:sp>
      <p:sp>
        <p:nvSpPr>
          <p:cNvPr id="4" name="內容版面配置區 2"/>
          <p:cNvSpPr>
            <a:spLocks noGrp="1"/>
          </p:cNvSpPr>
          <p:nvPr>
            <p:ph idx="1"/>
          </p:nvPr>
        </p:nvSpPr>
        <p:spPr>
          <a:xfrm>
            <a:off x="576062" y="3501008"/>
            <a:ext cx="8221565" cy="2448272"/>
          </a:xfrm>
        </p:spPr>
        <p:txBody>
          <a:bodyPr>
            <a:normAutofit fontScale="25000" lnSpcReduction="20000"/>
          </a:bodyPr>
          <a:lstStyle/>
          <a:p>
            <a:r>
              <a:rPr lang="zh-TW" altLang="en-US" sz="8000" dirty="0" smtClean="0"/>
              <a:t>借用處</a:t>
            </a:r>
            <a:r>
              <a:rPr lang="zh-TW" altLang="en-US" sz="8000" dirty="0"/>
              <a:t>：</a:t>
            </a:r>
            <a:r>
              <a:rPr lang="zh-TW" altLang="en-US" sz="8000" dirty="0" smtClean="0"/>
              <a:t>請</a:t>
            </a:r>
            <a:r>
              <a:rPr lang="zh-TW" altLang="en-US" sz="8000" dirty="0"/>
              <a:t>上課前就近登記借用，用畢即返還</a:t>
            </a:r>
            <a:r>
              <a:rPr lang="zh-TW" altLang="en-US" sz="8000" dirty="0" smtClean="0"/>
              <a:t>。</a:t>
            </a:r>
            <a:endParaRPr lang="en-US" altLang="zh-TW" sz="8000" dirty="0" smtClean="0"/>
          </a:p>
          <a:p>
            <a:r>
              <a:rPr lang="zh-TW" altLang="en-US" sz="8000" dirty="0" smtClean="0"/>
              <a:t>無線麥克風頻道：若借用非當間</a:t>
            </a:r>
            <a:r>
              <a:rPr lang="zh-TW" altLang="en-US" sz="8000" dirty="0"/>
              <a:t>教室的無線</a:t>
            </a:r>
            <a:r>
              <a:rPr lang="zh-TW" altLang="en-US" sz="8000" dirty="0" smtClean="0"/>
              <a:t>麥克風，開啟電源後，請重新感應自動搜尋頻道，即可使用</a:t>
            </a:r>
            <a:r>
              <a:rPr lang="zh-TW" altLang="zh-TW" sz="8000" dirty="0" smtClean="0"/>
              <a:t>。</a:t>
            </a:r>
            <a:r>
              <a:rPr lang="en-US" altLang="zh-TW" sz="8000" dirty="0" smtClean="0"/>
              <a:t>(</a:t>
            </a:r>
            <a:r>
              <a:rPr lang="zh-TW" altLang="en-US" sz="8000" dirty="0" smtClean="0"/>
              <a:t>僅理</a:t>
            </a:r>
            <a:r>
              <a:rPr lang="en-US" altLang="zh-TW" sz="8000" dirty="0" smtClean="0"/>
              <a:t>2001&amp;</a:t>
            </a:r>
            <a:r>
              <a:rPr lang="zh-TW" altLang="en-US" sz="8000" dirty="0" smtClean="0"/>
              <a:t>理</a:t>
            </a:r>
            <a:r>
              <a:rPr lang="en-US" altLang="zh-TW" sz="8000" dirty="0" smtClean="0"/>
              <a:t>0012</a:t>
            </a:r>
            <a:r>
              <a:rPr lang="zh-TW" altLang="en-US" sz="8000" dirty="0"/>
              <a:t>的</a:t>
            </a:r>
            <a:r>
              <a:rPr lang="zh-TW" altLang="en-US" sz="8000" dirty="0" smtClean="0"/>
              <a:t>麥克風可重新</a:t>
            </a:r>
            <a:r>
              <a:rPr lang="zh-TW" altLang="en-US" sz="8000" dirty="0"/>
              <a:t>搜尋</a:t>
            </a:r>
            <a:r>
              <a:rPr lang="zh-TW" altLang="en-US" sz="8000" dirty="0" smtClean="0"/>
              <a:t>頻道互用</a:t>
            </a:r>
            <a:r>
              <a:rPr lang="zh-TW" altLang="zh-TW" sz="8000" dirty="0"/>
              <a:t>。</a:t>
            </a:r>
            <a:r>
              <a:rPr lang="en-US" altLang="zh-TW" sz="8000" dirty="0" smtClean="0"/>
              <a:t>)</a:t>
            </a:r>
            <a:endParaRPr lang="en-US" altLang="zh-TW" sz="8000" dirty="0" smtClean="0"/>
          </a:p>
          <a:p>
            <a:r>
              <a:rPr lang="zh-TW" altLang="en-US" sz="8000" dirty="0" smtClean="0"/>
              <a:t>電池</a:t>
            </a:r>
            <a:r>
              <a:rPr lang="zh-TW" altLang="en-US" sz="8000" dirty="0"/>
              <a:t>：</a:t>
            </a:r>
            <a:r>
              <a:rPr lang="zh-TW" altLang="en-US" sz="8000" dirty="0" smtClean="0"/>
              <a:t>需</a:t>
            </a:r>
            <a:r>
              <a:rPr lang="zh-TW" altLang="en-US" sz="8000" dirty="0"/>
              <a:t>系所自行</a:t>
            </a:r>
            <a:r>
              <a:rPr lang="zh-TW" altLang="en-US" sz="8000" dirty="0" smtClean="0"/>
              <a:t>提供，限用碳鋅電池</a:t>
            </a:r>
            <a:r>
              <a:rPr lang="en-US" altLang="zh-TW" sz="8000" dirty="0" smtClean="0"/>
              <a:t>(3</a:t>
            </a:r>
            <a:r>
              <a:rPr lang="zh-TW" altLang="en-US" sz="8000" dirty="0" smtClean="0"/>
              <a:t>號</a:t>
            </a:r>
            <a:r>
              <a:rPr lang="en-US" altLang="zh-TW" sz="8000" dirty="0" smtClean="0"/>
              <a:t>)</a:t>
            </a:r>
            <a:r>
              <a:rPr lang="zh-TW" altLang="en-US" sz="8000" dirty="0" smtClean="0"/>
              <a:t>。</a:t>
            </a:r>
            <a:endParaRPr lang="zh-TW" altLang="zh-TW" sz="8000" dirty="0"/>
          </a:p>
          <a:p>
            <a:pPr marL="0" indent="0">
              <a:buNone/>
            </a:pPr>
            <a:endParaRPr lang="en-US" altLang="zh-TW" sz="10400" dirty="0" smtClean="0"/>
          </a:p>
          <a:p>
            <a:endParaRPr lang="en-US" altLang="zh-TW" dirty="0" smtClean="0"/>
          </a:p>
          <a:p>
            <a:pPr marL="0" indent="0">
              <a:buNone/>
            </a:pPr>
            <a:endParaRPr lang="en-US" altLang="zh-TW" dirty="0" smtClean="0"/>
          </a:p>
          <a:p>
            <a:endParaRPr lang="zh-TW" altLang="en-US"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740352" y="5554294"/>
            <a:ext cx="1057275" cy="1057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aphicFrame>
        <p:nvGraphicFramePr>
          <p:cNvPr id="5" name="表格 4"/>
          <p:cNvGraphicFramePr>
            <a:graphicFrameLocks noGrp="1"/>
          </p:cNvGraphicFramePr>
          <p:nvPr>
            <p:extLst>
              <p:ext uri="{D42A27DB-BD31-4B8C-83A1-F6EECF244321}">
                <p14:modId xmlns:p14="http://schemas.microsoft.com/office/powerpoint/2010/main" val="1167061615"/>
              </p:ext>
            </p:extLst>
          </p:nvPr>
        </p:nvGraphicFramePr>
        <p:xfrm>
          <a:off x="628649" y="1412776"/>
          <a:ext cx="8168977" cy="1737360"/>
        </p:xfrm>
        <a:graphic>
          <a:graphicData uri="http://schemas.openxmlformats.org/drawingml/2006/table">
            <a:tbl>
              <a:tblPr firstRow="1" bandRow="1">
                <a:tableStyleId>{5C22544A-7EE6-4342-B048-85BDC9FD1C3A}</a:tableStyleId>
              </a:tblPr>
              <a:tblGrid>
                <a:gridCol w="2553568"/>
                <a:gridCol w="2793699"/>
                <a:gridCol w="2821710"/>
              </a:tblGrid>
              <a:tr h="370840">
                <a:tc>
                  <a:txBody>
                    <a:bodyPr/>
                    <a:lstStyle/>
                    <a:p>
                      <a:pPr marL="0" algn="l" defTabSz="914400" rtl="0" eaLnBrk="1" latinLnBrk="0" hangingPunct="1"/>
                      <a:r>
                        <a:rPr lang="zh-TW" altLang="en-US" sz="2400" b="1" kern="1200" dirty="0" smtClean="0">
                          <a:solidFill>
                            <a:schemeClr val="bg1"/>
                          </a:solidFill>
                          <a:latin typeface="微軟正黑體" panose="020B0604030504040204" pitchFamily="34" charset="-120"/>
                          <a:ea typeface="微軟正黑體" panose="020B0604030504040204" pitchFamily="34" charset="-120"/>
                          <a:cs typeface="+mn-cs"/>
                        </a:rPr>
                        <a:t>教室無線麥克風</a:t>
                      </a:r>
                      <a:endParaRPr lang="zh-TW" altLang="en-US" sz="2400" b="1" kern="1200" dirty="0">
                        <a:solidFill>
                          <a:schemeClr val="bg1"/>
                        </a:solidFill>
                        <a:latin typeface="微軟正黑體" panose="020B0604030504040204" pitchFamily="34" charset="-120"/>
                        <a:ea typeface="微軟正黑體" panose="020B0604030504040204" pitchFamily="34" charset="-120"/>
                        <a:cs typeface="+mn-cs"/>
                      </a:endParaRPr>
                    </a:p>
                  </a:txBody>
                  <a:tcPr/>
                </a:tc>
                <a:tc>
                  <a:txBody>
                    <a:bodyPr/>
                    <a:lstStyle/>
                    <a:p>
                      <a:pPr marL="0" algn="l" defTabSz="914400" rtl="0" eaLnBrk="1" latinLnBrk="0" hangingPunct="1"/>
                      <a:r>
                        <a:rPr lang="zh-TW" altLang="en-US" sz="2400" b="1" kern="1200" dirty="0" smtClean="0">
                          <a:solidFill>
                            <a:schemeClr val="bg1"/>
                          </a:solidFill>
                          <a:latin typeface="微軟正黑體" panose="020B0604030504040204" pitchFamily="34" charset="-120"/>
                          <a:ea typeface="微軟正黑體" panose="020B0604030504040204" pitchFamily="34" charset="-120"/>
                          <a:cs typeface="+mn-cs"/>
                        </a:rPr>
                        <a:t>無線麥克風樣式</a:t>
                      </a:r>
                      <a:endParaRPr lang="zh-TW" altLang="en-US" sz="2400" b="1" kern="1200" dirty="0">
                        <a:solidFill>
                          <a:schemeClr val="bg1"/>
                        </a:solidFill>
                        <a:latin typeface="微軟正黑體" panose="020B0604030504040204" pitchFamily="34" charset="-120"/>
                        <a:ea typeface="微軟正黑體" panose="020B0604030504040204" pitchFamily="34" charset="-120"/>
                        <a:cs typeface="+mn-cs"/>
                      </a:endParaRPr>
                    </a:p>
                  </a:txBody>
                  <a:tcPr/>
                </a:tc>
                <a:tc>
                  <a:txBody>
                    <a:bodyPr/>
                    <a:lstStyle/>
                    <a:p>
                      <a:pPr marL="0" algn="l" defTabSz="914400" rtl="0" eaLnBrk="1" latinLnBrk="0" hangingPunct="1"/>
                      <a:r>
                        <a:rPr lang="zh-TW" altLang="en-US" sz="2400" b="1" kern="1200" dirty="0" smtClean="0">
                          <a:solidFill>
                            <a:schemeClr val="bg1"/>
                          </a:solidFill>
                          <a:latin typeface="微軟正黑體" panose="020B0604030504040204" pitchFamily="34" charset="-120"/>
                          <a:ea typeface="微軟正黑體" panose="020B0604030504040204" pitchFamily="34" charset="-120"/>
                          <a:cs typeface="+mn-cs"/>
                        </a:rPr>
                        <a:t>登記借用處</a:t>
                      </a:r>
                      <a:endParaRPr lang="zh-TW" altLang="en-US" sz="2400" b="1" kern="1200" dirty="0">
                        <a:solidFill>
                          <a:schemeClr val="bg1"/>
                        </a:solidFill>
                        <a:latin typeface="微軟正黑體" panose="020B0604030504040204" pitchFamily="34" charset="-120"/>
                        <a:ea typeface="微軟正黑體" panose="020B0604030504040204" pitchFamily="34" charset="-120"/>
                        <a:cs typeface="+mn-cs"/>
                      </a:endParaRPr>
                    </a:p>
                  </a:txBody>
                  <a:tcPr/>
                </a:tc>
              </a:tr>
              <a:tr h="370840">
                <a:tc>
                  <a:txBody>
                    <a:bodyPr/>
                    <a:lstStyle/>
                    <a:p>
                      <a:r>
                        <a:rPr lang="zh-TW" altLang="en-US" sz="2200" b="1" kern="1200" dirty="0" smtClean="0">
                          <a:solidFill>
                            <a:schemeClr val="tx1"/>
                          </a:solidFill>
                          <a:latin typeface="微軟正黑體" panose="020B0604030504040204" pitchFamily="34" charset="-120"/>
                          <a:ea typeface="微軟正黑體" panose="020B0604030504040204" pitchFamily="34" charset="-120"/>
                          <a:cs typeface="+mn-cs"/>
                        </a:rPr>
                        <a:t>理</a:t>
                      </a:r>
                      <a:r>
                        <a:rPr lang="en-US" altLang="zh-TW" sz="2200" b="1" kern="1200" dirty="0" smtClean="0">
                          <a:solidFill>
                            <a:schemeClr val="tx1"/>
                          </a:solidFill>
                          <a:latin typeface="微軟正黑體" panose="020B0604030504040204" pitchFamily="34" charset="-120"/>
                          <a:ea typeface="微軟正黑體" panose="020B0604030504040204" pitchFamily="34" charset="-120"/>
                          <a:cs typeface="+mn-cs"/>
                        </a:rPr>
                        <a:t>3001</a:t>
                      </a:r>
                      <a:r>
                        <a:rPr lang="zh-TW" altLang="en-US" sz="2200" b="1" kern="1200" dirty="0" smtClean="0">
                          <a:solidFill>
                            <a:schemeClr val="tx1"/>
                          </a:solidFill>
                          <a:latin typeface="微軟正黑體" panose="020B0604030504040204" pitchFamily="34" charset="-120"/>
                          <a:ea typeface="微軟正黑體" panose="020B0604030504040204" pitchFamily="34" charset="-120"/>
                          <a:cs typeface="+mn-cs"/>
                        </a:rPr>
                        <a:t>無線</a:t>
                      </a:r>
                      <a:r>
                        <a:rPr lang="zh-TW" altLang="zh-TW" sz="2200" b="1" kern="1200" dirty="0" smtClean="0">
                          <a:solidFill>
                            <a:schemeClr val="tx1"/>
                          </a:solidFill>
                          <a:latin typeface="微軟正黑體" panose="020B0604030504040204" pitchFamily="34" charset="-120"/>
                          <a:ea typeface="微軟正黑體" panose="020B0604030504040204" pitchFamily="34" charset="-120"/>
                          <a:cs typeface="+mn-cs"/>
                        </a:rPr>
                        <a:t>麥克風</a:t>
                      </a:r>
                      <a:endParaRPr lang="zh-TW" altLang="en-US" sz="2200" b="1" kern="1200" dirty="0">
                        <a:solidFill>
                          <a:schemeClr val="tx1"/>
                        </a:solidFill>
                        <a:latin typeface="微軟正黑體" panose="020B0604030504040204" pitchFamily="34" charset="-120"/>
                        <a:ea typeface="微軟正黑體" panose="020B0604030504040204" pitchFamily="34" charset="-120"/>
                        <a:cs typeface="+mn-cs"/>
                      </a:endParaRPr>
                    </a:p>
                  </a:txBody>
                  <a:tcPr/>
                </a:tc>
                <a:tc>
                  <a:txBody>
                    <a:bodyPr/>
                    <a:lstStyle/>
                    <a:p>
                      <a:pPr marL="0" algn="l" defTabSz="914400" rtl="0" eaLnBrk="1" latinLnBrk="0" hangingPunct="1"/>
                      <a:r>
                        <a:rPr lang="zh-TW" altLang="en-US" sz="2200" b="1" kern="1200" dirty="0" smtClean="0">
                          <a:solidFill>
                            <a:schemeClr val="tx1"/>
                          </a:solidFill>
                          <a:latin typeface="微軟正黑體" panose="020B0604030504040204" pitchFamily="34" charset="-120"/>
                          <a:ea typeface="微軟正黑體" panose="020B0604030504040204" pitchFamily="34" charset="-120"/>
                          <a:cs typeface="+mn-cs"/>
                        </a:rPr>
                        <a:t>領夾式、手握式各一</a:t>
                      </a:r>
                      <a:endParaRPr lang="zh-TW" altLang="en-US" sz="2200" b="1" kern="1200" dirty="0">
                        <a:solidFill>
                          <a:schemeClr val="tx1"/>
                        </a:solidFill>
                        <a:latin typeface="微軟正黑體" panose="020B0604030504040204" pitchFamily="34" charset="-120"/>
                        <a:ea typeface="微軟正黑體" panose="020B0604030504040204" pitchFamily="34" charset="-120"/>
                        <a:cs typeface="+mn-cs"/>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TW" altLang="en-US" sz="2200" b="1" kern="1200" dirty="0" smtClean="0">
                          <a:solidFill>
                            <a:schemeClr val="tx1"/>
                          </a:solidFill>
                          <a:latin typeface="微軟正黑體" panose="020B0604030504040204" pitchFamily="34" charset="-120"/>
                          <a:ea typeface="微軟正黑體" panose="020B0604030504040204" pitchFamily="34" charset="-120"/>
                          <a:cs typeface="+mn-cs"/>
                        </a:rPr>
                        <a:t>理學院院辦</a:t>
                      </a:r>
                      <a:r>
                        <a:rPr lang="en-US" altLang="zh-TW" sz="2200" b="1" kern="1200" dirty="0" smtClean="0">
                          <a:solidFill>
                            <a:schemeClr val="tx1"/>
                          </a:solidFill>
                          <a:latin typeface="微軟正黑體" panose="020B0604030504040204" pitchFamily="34" charset="-120"/>
                          <a:ea typeface="微軟正黑體" panose="020B0604030504040204" pitchFamily="34" charset="-120"/>
                          <a:cs typeface="+mn-cs"/>
                        </a:rPr>
                        <a:t>(4F)</a:t>
                      </a:r>
                    </a:p>
                  </a:txBody>
                  <a:tcPr/>
                </a:tc>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TW" altLang="en-US" sz="2200" b="1" kern="1200" dirty="0" smtClean="0">
                          <a:solidFill>
                            <a:srgbClr val="7030A0"/>
                          </a:solidFill>
                          <a:latin typeface="微軟正黑體" panose="020B0604030504040204" pitchFamily="34" charset="-120"/>
                          <a:ea typeface="微軟正黑體" panose="020B0604030504040204" pitchFamily="34" charset="-120"/>
                          <a:cs typeface="+mn-cs"/>
                        </a:rPr>
                        <a:t>理</a:t>
                      </a:r>
                      <a:r>
                        <a:rPr lang="en-US" altLang="zh-TW" sz="2200" b="1" kern="1200" dirty="0" smtClean="0">
                          <a:solidFill>
                            <a:srgbClr val="7030A0"/>
                          </a:solidFill>
                          <a:latin typeface="微軟正黑體" panose="020B0604030504040204" pitchFamily="34" charset="-120"/>
                          <a:ea typeface="微軟正黑體" panose="020B0604030504040204" pitchFamily="34" charset="-120"/>
                          <a:cs typeface="+mn-cs"/>
                        </a:rPr>
                        <a:t>2001</a:t>
                      </a:r>
                      <a:r>
                        <a:rPr lang="zh-TW" altLang="en-US" sz="2200" b="1" kern="1200" dirty="0" smtClean="0">
                          <a:solidFill>
                            <a:srgbClr val="7030A0"/>
                          </a:solidFill>
                          <a:latin typeface="微軟正黑體" panose="020B0604030504040204" pitchFamily="34" charset="-120"/>
                          <a:ea typeface="微軟正黑體" panose="020B0604030504040204" pitchFamily="34" charset="-120"/>
                          <a:cs typeface="+mn-cs"/>
                        </a:rPr>
                        <a:t>無線</a:t>
                      </a:r>
                      <a:r>
                        <a:rPr lang="zh-TW" altLang="zh-TW" sz="2200" b="1" kern="1200" dirty="0" smtClean="0">
                          <a:solidFill>
                            <a:srgbClr val="7030A0"/>
                          </a:solidFill>
                          <a:latin typeface="微軟正黑體" panose="020B0604030504040204" pitchFamily="34" charset="-120"/>
                          <a:ea typeface="微軟正黑體" panose="020B0604030504040204" pitchFamily="34" charset="-120"/>
                          <a:cs typeface="+mn-cs"/>
                        </a:rPr>
                        <a:t>麥克風</a:t>
                      </a:r>
                      <a:endParaRPr lang="zh-TW" altLang="en-US" sz="2200" b="1" kern="1200" dirty="0" smtClean="0">
                        <a:solidFill>
                          <a:srgbClr val="7030A0"/>
                        </a:solidFill>
                        <a:latin typeface="微軟正黑體" panose="020B0604030504040204" pitchFamily="34" charset="-120"/>
                        <a:ea typeface="微軟正黑體" panose="020B0604030504040204" pitchFamily="34" charset="-120"/>
                        <a:cs typeface="+mn-cs"/>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TW" altLang="en-US" sz="2200" b="1" kern="1200" dirty="0" smtClean="0">
                          <a:solidFill>
                            <a:srgbClr val="7030A0"/>
                          </a:solidFill>
                          <a:latin typeface="微軟正黑體" panose="020B0604030504040204" pitchFamily="34" charset="-120"/>
                          <a:ea typeface="微軟正黑體" panose="020B0604030504040204" pitchFamily="34" charset="-120"/>
                          <a:cs typeface="+mn-cs"/>
                        </a:rPr>
                        <a:t>領夾式、耳掛式各一</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TW" altLang="en-US" sz="2200" b="1" kern="1200" dirty="0" smtClean="0">
                          <a:solidFill>
                            <a:srgbClr val="7030A0"/>
                          </a:solidFill>
                          <a:latin typeface="微軟正黑體" panose="020B0604030504040204" pitchFamily="34" charset="-120"/>
                          <a:ea typeface="微軟正黑體" panose="020B0604030504040204" pitchFamily="34" charset="-120"/>
                          <a:cs typeface="+mn-cs"/>
                        </a:rPr>
                        <a:t>理學院院辦</a:t>
                      </a:r>
                      <a:r>
                        <a:rPr lang="en-US" altLang="zh-TW" sz="2200" b="1" kern="1200" dirty="0" smtClean="0">
                          <a:solidFill>
                            <a:srgbClr val="7030A0"/>
                          </a:solidFill>
                          <a:latin typeface="微軟正黑體" panose="020B0604030504040204" pitchFamily="34" charset="-120"/>
                          <a:ea typeface="微軟正黑體" panose="020B0604030504040204" pitchFamily="34" charset="-120"/>
                          <a:cs typeface="+mn-cs"/>
                        </a:rPr>
                        <a:t>(4F)</a:t>
                      </a:r>
                    </a:p>
                  </a:txBody>
                  <a:tcPr/>
                </a:tc>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TW" altLang="en-US" sz="2200" b="1" kern="1200" dirty="0" smtClean="0">
                          <a:solidFill>
                            <a:srgbClr val="7030A0"/>
                          </a:solidFill>
                          <a:latin typeface="微軟正黑體" panose="020B0604030504040204" pitchFamily="34" charset="-120"/>
                          <a:ea typeface="微軟正黑體" panose="020B0604030504040204" pitchFamily="34" charset="-120"/>
                          <a:cs typeface="+mn-cs"/>
                        </a:rPr>
                        <a:t>理</a:t>
                      </a:r>
                      <a:r>
                        <a:rPr lang="en-US" altLang="zh-TW" sz="2200" b="1" kern="1200" dirty="0" smtClean="0">
                          <a:solidFill>
                            <a:srgbClr val="7030A0"/>
                          </a:solidFill>
                          <a:latin typeface="微軟正黑體" panose="020B0604030504040204" pitchFamily="34" charset="-120"/>
                          <a:ea typeface="微軟正黑體" panose="020B0604030504040204" pitchFamily="34" charset="-120"/>
                          <a:cs typeface="+mn-cs"/>
                        </a:rPr>
                        <a:t>0012</a:t>
                      </a:r>
                      <a:r>
                        <a:rPr lang="zh-TW" altLang="en-US" sz="2200" b="1" kern="1200" dirty="0" smtClean="0">
                          <a:solidFill>
                            <a:srgbClr val="7030A0"/>
                          </a:solidFill>
                          <a:latin typeface="微軟正黑體" panose="020B0604030504040204" pitchFamily="34" charset="-120"/>
                          <a:ea typeface="微軟正黑體" panose="020B0604030504040204" pitchFamily="34" charset="-120"/>
                          <a:cs typeface="+mn-cs"/>
                        </a:rPr>
                        <a:t>無線</a:t>
                      </a:r>
                      <a:r>
                        <a:rPr lang="zh-TW" altLang="zh-TW" sz="2200" b="1" kern="1200" dirty="0" smtClean="0">
                          <a:solidFill>
                            <a:srgbClr val="7030A0"/>
                          </a:solidFill>
                          <a:latin typeface="微軟正黑體" panose="020B0604030504040204" pitchFamily="34" charset="-120"/>
                          <a:ea typeface="微軟正黑體" panose="020B0604030504040204" pitchFamily="34" charset="-120"/>
                          <a:cs typeface="+mn-cs"/>
                        </a:rPr>
                        <a:t>麥克風</a:t>
                      </a:r>
                      <a:endParaRPr lang="zh-TW" altLang="en-US" sz="2200" b="1" kern="1200" dirty="0" smtClean="0">
                        <a:solidFill>
                          <a:srgbClr val="7030A0"/>
                        </a:solidFill>
                        <a:latin typeface="微軟正黑體" panose="020B0604030504040204" pitchFamily="34" charset="-120"/>
                        <a:ea typeface="微軟正黑體" panose="020B0604030504040204" pitchFamily="34" charset="-120"/>
                        <a:cs typeface="+mn-cs"/>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TW" altLang="en-US" sz="2200" b="1" kern="1200" dirty="0" smtClean="0">
                          <a:solidFill>
                            <a:srgbClr val="7030A0"/>
                          </a:solidFill>
                          <a:latin typeface="微軟正黑體" panose="020B0604030504040204" pitchFamily="34" charset="-120"/>
                          <a:ea typeface="微軟正黑體" panose="020B0604030504040204" pitchFamily="34" charset="-120"/>
                          <a:cs typeface="+mn-cs"/>
                        </a:rPr>
                        <a:t>領夾式、耳掛式各一</a:t>
                      </a:r>
                    </a:p>
                  </a:txBody>
                  <a:tcPr/>
                </a:tc>
                <a:tc>
                  <a:txBody>
                    <a:bodyPr/>
                    <a:lstStyle/>
                    <a:p>
                      <a:r>
                        <a:rPr lang="zh-TW" altLang="en-US" sz="2200" b="1" kern="1200" dirty="0" smtClean="0">
                          <a:solidFill>
                            <a:srgbClr val="7030A0"/>
                          </a:solidFill>
                          <a:latin typeface="微軟正黑體" panose="020B0604030504040204" pitchFamily="34" charset="-120"/>
                          <a:ea typeface="微軟正黑體" panose="020B0604030504040204" pitchFamily="34" charset="-120"/>
                          <a:cs typeface="+mn-cs"/>
                        </a:rPr>
                        <a:t>高慧霖管理員</a:t>
                      </a:r>
                      <a:r>
                        <a:rPr lang="en-US" altLang="zh-TW" sz="2200" b="1" kern="1200" dirty="0" smtClean="0">
                          <a:solidFill>
                            <a:srgbClr val="7030A0"/>
                          </a:solidFill>
                          <a:latin typeface="微軟正黑體" panose="020B0604030504040204" pitchFamily="34" charset="-120"/>
                          <a:ea typeface="微軟正黑體" panose="020B0604030504040204" pitchFamily="34" charset="-120"/>
                          <a:cs typeface="+mn-cs"/>
                        </a:rPr>
                        <a:t>(1F)</a:t>
                      </a:r>
                    </a:p>
                  </a:txBody>
                  <a:tcPr/>
                </a:tc>
              </a:tr>
            </a:tbl>
          </a:graphicData>
        </a:graphic>
      </p:graphicFrame>
    </p:spTree>
    <p:extLst>
      <p:ext uri="{BB962C8B-B14F-4D97-AF65-F5344CB8AC3E}">
        <p14:creationId xmlns:p14="http://schemas.microsoft.com/office/powerpoint/2010/main" val="2229710360"/>
      </p:ext>
    </p:extLst>
  </p:cSld>
  <p:clrMapOvr>
    <a:masterClrMapping/>
  </p:clrMapOvr>
  <p:timing>
    <p:tnLst>
      <p:par>
        <p:cTn id="1" dur="indefinite" restart="never" nodeType="tmRoot"/>
      </p:par>
    </p:tnLst>
  </p:timing>
</p:sld>
</file>

<file path=ppt/theme/theme1.xml><?xml version="1.0" encoding="utf-8"?>
<a:theme xmlns:a="http://schemas.openxmlformats.org/drawingml/2006/main" name="佈景主題1-白底藍框">
  <a:themeElements>
    <a:clrScheme name="Office 佈景主題">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佈景主題">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佈景主題">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佈景主題3" id="{EEE6BBB4-E18D-448A-BEC0-3D5113DBE347}" vid="{547D75A3-4911-4006-B3DF-B38AE618CDE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佈景主題">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8"?>
<?mso-contentType ?>
<FormTemplates xmlns="http://schemas.microsoft.com/sharepoint/v3/contenttype/forms">
  <Display>DocumentLibraryForm</Display>
  <Edit>AssetEditForm</Edit>
  <New>DocumentLibraryForm</New>
</FormTemplates>
</file>

<file path=customXml/itemProps1.xml><?xml version="1.0" encoding="utf-8"?>
<ds:datastoreItem xmlns:ds="http://schemas.openxmlformats.org/officeDocument/2006/customXml" ds:itemID="{220D7911-0CAB-4AEF-86EF-CEB0DF3661C8}">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佈景主題1-白底藍框</Template>
  <TotalTime>0</TotalTime>
  <Words>409</Words>
  <Application>Microsoft Office PowerPoint</Application>
  <PresentationFormat>如螢幕大小 (4:3)</PresentationFormat>
  <Paragraphs>46</Paragraphs>
  <Slides>8</Slides>
  <Notes>1</Notes>
  <HiddenSlides>0</HiddenSlides>
  <MMClips>0</MMClips>
  <ScaleCrop>false</ScaleCrop>
  <HeadingPairs>
    <vt:vector size="6" baseType="variant">
      <vt:variant>
        <vt:lpstr>使用字型</vt:lpstr>
      </vt:variant>
      <vt:variant>
        <vt:i4>5</vt:i4>
      </vt:variant>
      <vt:variant>
        <vt:lpstr>佈景主題</vt:lpstr>
      </vt:variant>
      <vt:variant>
        <vt:i4>1</vt:i4>
      </vt:variant>
      <vt:variant>
        <vt:lpstr>投影片標題</vt:lpstr>
      </vt:variant>
      <vt:variant>
        <vt:i4>8</vt:i4>
      </vt:variant>
    </vt:vector>
  </HeadingPairs>
  <TitlesOfParts>
    <vt:vector size="14" baseType="lpstr">
      <vt:lpstr>微軟正黑體</vt:lpstr>
      <vt:lpstr>新細明體</vt:lpstr>
      <vt:lpstr>Arial</vt:lpstr>
      <vt:lpstr>Calibri</vt:lpstr>
      <vt:lpstr>Wingdings</vt:lpstr>
      <vt:lpstr>佈景主題1-白底藍框</vt:lpstr>
      <vt:lpstr>中山大學理學院 105學年度第1學期 教學助理TA培訓 105/09/22(四)</vt:lpstr>
      <vt:lpstr>教室借用-注意事項</vt:lpstr>
      <vt:lpstr>PowerPoint 簡報</vt:lpstr>
      <vt:lpstr>PowerPoint 簡報</vt:lpstr>
      <vt:lpstr>PowerPoint 簡報</vt:lpstr>
      <vt:lpstr>PowerPoint 簡報</vt:lpstr>
      <vt:lpstr>教室使用-注意事項</vt:lpstr>
      <vt:lpstr>教室「無線麥克風」上課借用</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
  <cp:lastModifiedBy/>
  <cp:revision>1</cp:revision>
  <dcterms:created xsi:type="dcterms:W3CDTF">2012-04-19T01:52:41Z</dcterms:created>
  <dcterms:modified xsi:type="dcterms:W3CDTF">2016-09-22T02:39:08Z</dcterms:modified>
  <cp:version/>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TemplateID">
    <vt:lpwstr>TC010362649</vt:lpwstr>
  </property>
</Properties>
</file>